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handoutMasterIdLst>
    <p:handoutMasterId r:id="rId14"/>
  </p:handoutMasterIdLst>
  <p:sldIdLst>
    <p:sldId id="256" r:id="rId5"/>
    <p:sldId id="266" r:id="rId6"/>
    <p:sldId id="299" r:id="rId7"/>
    <p:sldId id="305" r:id="rId8"/>
    <p:sldId id="303" r:id="rId9"/>
    <p:sldId id="304" r:id="rId10"/>
    <p:sldId id="288" r:id="rId11"/>
    <p:sldId id="29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98" autoAdjust="0"/>
  </p:normalViewPr>
  <p:slideViewPr>
    <p:cSldViewPr snapToGrid="0">
      <p:cViewPr varScale="1">
        <p:scale>
          <a:sx n="68" d="100"/>
          <a:sy n="68" d="100"/>
        </p:scale>
        <p:origin x="81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10/26/2023</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10/26/2023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30317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5</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7</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8</a:t>
            </a:fld>
            <a:endParaRPr lang="en-US" dirty="0"/>
          </a:p>
        </p:txBody>
      </p:sp>
    </p:spTree>
    <p:extLst>
      <p:ext uri="{BB962C8B-B14F-4D97-AF65-F5344CB8AC3E}">
        <p14:creationId xmlns:p14="http://schemas.microsoft.com/office/powerpoint/2010/main" val="5806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89697"/>
            <a:ext cx="5142653" cy="2466197"/>
          </a:xfrm>
        </p:spPr>
        <p:txBody>
          <a:bodyPr anchor="b" anchorCtr="0">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405105" y="3483912"/>
            <a:ext cx="5124177" cy="2484391"/>
          </a:xfrm>
        </p:spPr>
        <p:txBody>
          <a:bodyPr anchor="ctr" anchorCtr="0">
            <a:noAutofit/>
          </a:bodyPr>
          <a:lstStyle>
            <a:lvl1pPr marL="0" indent="0">
              <a:buNone/>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marL="0" indent="0" algn="ctr">
              <a:buNone/>
              <a:defRPr/>
            </a:lvl1pPr>
          </a:lstStyle>
          <a:p>
            <a:r>
              <a:rPr lang="en-US" dirty="0"/>
              <a:t>Click to add picture</a:t>
            </a:r>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91440"/>
            <a:ext cx="10900146" cy="1115934"/>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1C84EF9E-6407-0DD3-7326-3E41B7FACC61}"/>
              </a:ext>
            </a:extLst>
          </p:cNvPr>
          <p:cNvSpPr>
            <a:spLocks noGrp="1"/>
          </p:cNvSpPr>
          <p:nvPr>
            <p:ph type="body" sz="quarter" idx="16" hasCustomPrompt="1"/>
          </p:nvPr>
        </p:nvSpPr>
        <p:spPr>
          <a:xfrm>
            <a:off x="642938" y="1741996"/>
            <a:ext cx="4727575" cy="641282"/>
          </a:xfrm>
        </p:spPr>
        <p:txBody>
          <a:bodyPr>
            <a:noAutofit/>
          </a:bodyPr>
          <a:lstStyle>
            <a:lvl1pPr marL="0" indent="0">
              <a:buNone/>
              <a:defRPr sz="2000"/>
            </a:lvl1pPr>
          </a:lstStyle>
          <a:p>
            <a:pPr lvl="0"/>
            <a:r>
              <a:rPr lang="en-US" dirty="0"/>
              <a:t>Click to add subtitle</a:t>
            </a:r>
          </a:p>
        </p:txBody>
      </p:sp>
      <p:sp>
        <p:nvSpPr>
          <p:cNvPr id="3" name="Content Placeholder 2">
            <a:extLst>
              <a:ext uri="{FF2B5EF4-FFF2-40B4-BE49-F238E27FC236}">
                <a16:creationId xmlns:a16="http://schemas.microsoft.com/office/drawing/2014/main" id="{7ED4F766-C576-F298-E93A-CD0D832F8E4F}"/>
              </a:ext>
            </a:extLst>
          </p:cNvPr>
          <p:cNvSpPr>
            <a:spLocks noGrp="1"/>
          </p:cNvSpPr>
          <p:nvPr>
            <p:ph sz="quarter" idx="14"/>
          </p:nvPr>
        </p:nvSpPr>
        <p:spPr>
          <a:xfrm>
            <a:off x="648934" y="2422380"/>
            <a:ext cx="4721579" cy="3039917"/>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6">
            <a:extLst>
              <a:ext uri="{FF2B5EF4-FFF2-40B4-BE49-F238E27FC236}">
                <a16:creationId xmlns:a16="http://schemas.microsoft.com/office/drawing/2014/main" id="{55C877DC-6425-8E5B-A605-80E02348F5E9}"/>
              </a:ext>
            </a:extLst>
          </p:cNvPr>
          <p:cNvSpPr>
            <a:spLocks noGrp="1"/>
          </p:cNvSpPr>
          <p:nvPr>
            <p:ph type="body" sz="quarter" idx="17" hasCustomPrompt="1"/>
          </p:nvPr>
        </p:nvSpPr>
        <p:spPr>
          <a:xfrm>
            <a:off x="6099008" y="1741996"/>
            <a:ext cx="4727575" cy="641282"/>
          </a:xfrm>
        </p:spPr>
        <p:txBody>
          <a:bodyPr>
            <a:noAutofit/>
          </a:bodyPr>
          <a:lstStyle>
            <a:lvl1pPr marL="0" indent="0">
              <a:buNone/>
              <a:defRPr sz="2000"/>
            </a:lvl1pPr>
          </a:lstStyle>
          <a:p>
            <a:pPr lvl="0"/>
            <a:r>
              <a:rPr lang="en-US" dirty="0"/>
              <a:t>Click to add subtitle</a:t>
            </a:r>
          </a:p>
        </p:txBody>
      </p:sp>
      <p:sp>
        <p:nvSpPr>
          <p:cNvPr id="15" name="Content Placeholder 2">
            <a:extLst>
              <a:ext uri="{FF2B5EF4-FFF2-40B4-BE49-F238E27FC236}">
                <a16:creationId xmlns:a16="http://schemas.microsoft.com/office/drawing/2014/main" id="{373713E4-B7E6-26C4-82F5-72DAAE26A687}"/>
              </a:ext>
            </a:extLst>
          </p:cNvPr>
          <p:cNvSpPr>
            <a:spLocks noGrp="1"/>
          </p:cNvSpPr>
          <p:nvPr>
            <p:ph sz="quarter" idx="14"/>
          </p:nvPr>
        </p:nvSpPr>
        <p:spPr>
          <a:xfrm>
            <a:off x="6105004" y="2422380"/>
            <a:ext cx="4721579" cy="3039917"/>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dirty="0"/>
              <a:t>9/8/20XX</a:t>
            </a:r>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91440"/>
            <a:ext cx="10900146" cy="1115934"/>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20CFA06E-1C24-739A-1DD4-ED1433B34D89}"/>
              </a:ext>
            </a:extLst>
          </p:cNvPr>
          <p:cNvSpPr>
            <a:spLocks noGrp="1"/>
          </p:cNvSpPr>
          <p:nvPr>
            <p:ph type="body" sz="quarter" idx="19" hasCustomPrompt="1"/>
          </p:nvPr>
        </p:nvSpPr>
        <p:spPr>
          <a:xfrm>
            <a:off x="652646" y="1662661"/>
            <a:ext cx="3519028" cy="705291"/>
          </a:xfrm>
        </p:spPr>
        <p:txBody>
          <a:bodyPr>
            <a:noAutofit/>
          </a:bodyPr>
          <a:lstStyle>
            <a:lvl1pPr marL="0" indent="0">
              <a:buNone/>
              <a:defRPr sz="2000"/>
            </a:lvl1pPr>
          </a:lstStyle>
          <a:p>
            <a:pPr lvl="0"/>
            <a:r>
              <a:rPr lang="en-US" dirty="0"/>
              <a:t>Click to add subtitle</a:t>
            </a:r>
          </a:p>
        </p:txBody>
      </p:sp>
      <p:sp>
        <p:nvSpPr>
          <p:cNvPr id="14" name="Content Placeholder 2">
            <a:extLst>
              <a:ext uri="{FF2B5EF4-FFF2-40B4-BE49-F238E27FC236}">
                <a16:creationId xmlns:a16="http://schemas.microsoft.com/office/drawing/2014/main" id="{55A4DB05-126B-20BC-3602-90307F7E6801}"/>
              </a:ext>
            </a:extLst>
          </p:cNvPr>
          <p:cNvSpPr>
            <a:spLocks noGrp="1"/>
          </p:cNvSpPr>
          <p:nvPr>
            <p:ph sz="quarter" idx="14"/>
          </p:nvPr>
        </p:nvSpPr>
        <p:spPr>
          <a:xfrm>
            <a:off x="648935" y="2422380"/>
            <a:ext cx="3519028" cy="3194435"/>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6">
            <a:extLst>
              <a:ext uri="{FF2B5EF4-FFF2-40B4-BE49-F238E27FC236}">
                <a16:creationId xmlns:a16="http://schemas.microsoft.com/office/drawing/2014/main" id="{D0E27603-2204-A2C4-2745-EBCDAE1BD9B6}"/>
              </a:ext>
            </a:extLst>
          </p:cNvPr>
          <p:cNvSpPr>
            <a:spLocks noGrp="1"/>
          </p:cNvSpPr>
          <p:nvPr>
            <p:ph type="body" sz="quarter" idx="20" hasCustomPrompt="1"/>
          </p:nvPr>
        </p:nvSpPr>
        <p:spPr>
          <a:xfrm>
            <a:off x="4336486" y="1662661"/>
            <a:ext cx="3519028" cy="705291"/>
          </a:xfrm>
        </p:spPr>
        <p:txBody>
          <a:bodyPr>
            <a:noAutofit/>
          </a:bodyPr>
          <a:lstStyle>
            <a:lvl1pPr marL="0" indent="0">
              <a:buNone/>
              <a:defRPr sz="2000"/>
            </a:lvl1pPr>
          </a:lstStyle>
          <a:p>
            <a:pPr lvl="0"/>
            <a:r>
              <a:rPr lang="en-US" dirty="0"/>
              <a:t>Click to add subtitle</a:t>
            </a:r>
          </a:p>
        </p:txBody>
      </p:sp>
      <p:sp>
        <p:nvSpPr>
          <p:cNvPr id="15" name="Content Placeholder 2">
            <a:extLst>
              <a:ext uri="{FF2B5EF4-FFF2-40B4-BE49-F238E27FC236}">
                <a16:creationId xmlns:a16="http://schemas.microsoft.com/office/drawing/2014/main" id="{C79EA982-846E-2756-49D5-12FFC1EBC388}"/>
              </a:ext>
            </a:extLst>
          </p:cNvPr>
          <p:cNvSpPr>
            <a:spLocks noGrp="1"/>
          </p:cNvSpPr>
          <p:nvPr>
            <p:ph sz="quarter" idx="22"/>
          </p:nvPr>
        </p:nvSpPr>
        <p:spPr>
          <a:xfrm>
            <a:off x="4336487" y="2422380"/>
            <a:ext cx="3519028" cy="3194435"/>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6">
            <a:extLst>
              <a:ext uri="{FF2B5EF4-FFF2-40B4-BE49-F238E27FC236}">
                <a16:creationId xmlns:a16="http://schemas.microsoft.com/office/drawing/2014/main" id="{B3B5C766-DDF3-7082-73C4-43F0711CC6F9}"/>
              </a:ext>
            </a:extLst>
          </p:cNvPr>
          <p:cNvSpPr>
            <a:spLocks noGrp="1"/>
          </p:cNvSpPr>
          <p:nvPr>
            <p:ph type="body" sz="quarter" idx="21" hasCustomPrompt="1"/>
          </p:nvPr>
        </p:nvSpPr>
        <p:spPr>
          <a:xfrm>
            <a:off x="8020326" y="1662661"/>
            <a:ext cx="3519028" cy="705291"/>
          </a:xfrm>
        </p:spPr>
        <p:txBody>
          <a:bodyPr>
            <a:noAutofit/>
          </a:bodyPr>
          <a:lstStyle>
            <a:lvl1pPr marL="0" indent="0">
              <a:buNone/>
              <a:defRPr sz="2000"/>
            </a:lvl1pPr>
          </a:lstStyle>
          <a:p>
            <a:pPr lvl="0"/>
            <a:r>
              <a:rPr lang="en-US" dirty="0"/>
              <a:t>Click to add subtitle</a:t>
            </a:r>
          </a:p>
        </p:txBody>
      </p:sp>
      <p:sp>
        <p:nvSpPr>
          <p:cNvPr id="16" name="Content Placeholder 2">
            <a:extLst>
              <a:ext uri="{FF2B5EF4-FFF2-40B4-BE49-F238E27FC236}">
                <a16:creationId xmlns:a16="http://schemas.microsoft.com/office/drawing/2014/main" id="{2C18BF93-6E3F-9D72-3E5F-55C94E541300}"/>
              </a:ext>
            </a:extLst>
          </p:cNvPr>
          <p:cNvSpPr>
            <a:spLocks noGrp="1"/>
          </p:cNvSpPr>
          <p:nvPr>
            <p:ph sz="quarter" idx="23"/>
          </p:nvPr>
        </p:nvSpPr>
        <p:spPr>
          <a:xfrm>
            <a:off x="8020326" y="2422380"/>
            <a:ext cx="3519028" cy="3194435"/>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dirty="0"/>
              <a:t>9/8/20XX</a:t>
            </a:r>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91441"/>
            <a:ext cx="6172412" cy="1429228"/>
          </a:xfrm>
        </p:spPr>
        <p:txBody>
          <a:bodyPr anchor="b" anchorCtr="0">
            <a:noAutofit/>
          </a:bodyPr>
          <a:lstStyle>
            <a:lvl1pPr>
              <a:defRPr sz="3200"/>
            </a:lvl1pPr>
          </a:lstStyle>
          <a:p>
            <a:r>
              <a:rPr lang="en-US" dirty="0"/>
              <a:t>Click to add title</a:t>
            </a:r>
          </a:p>
        </p:txBody>
      </p:sp>
      <p:sp>
        <p:nvSpPr>
          <p:cNvPr id="2" name="Content Placeholder 2">
            <a:extLst>
              <a:ext uri="{FF2B5EF4-FFF2-40B4-BE49-F238E27FC236}">
                <a16:creationId xmlns:a16="http://schemas.microsoft.com/office/drawing/2014/main" id="{86262B34-8389-8F4C-2007-9FEB66A41474}"/>
              </a:ext>
            </a:extLst>
          </p:cNvPr>
          <p:cNvSpPr>
            <a:spLocks noGrp="1"/>
          </p:cNvSpPr>
          <p:nvPr>
            <p:ph sz="quarter" idx="16"/>
          </p:nvPr>
        </p:nvSpPr>
        <p:spPr>
          <a:xfrm>
            <a:off x="5376668" y="1735744"/>
            <a:ext cx="6172415" cy="3767495"/>
          </a:xfrm>
        </p:spPr>
        <p:txBody>
          <a:bodyPr anchor="t">
            <a:normAutofit/>
          </a:bodyPr>
          <a:lstStyle>
            <a:lvl1pPr marL="0" indent="0">
              <a:buNone/>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normAutofit/>
          </a:bodyPr>
          <a:lstStyle>
            <a:lvl1pPr marL="0" indent="0" algn="ctr">
              <a:buNone/>
              <a:defRPr sz="1400"/>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normAutofit/>
          </a:bodyPr>
          <a:lstStyle>
            <a:lvl1pPr marL="0" indent="0" algn="ctr">
              <a:buNone/>
              <a:defRPr sz="1400"/>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597879"/>
            <a:ext cx="4613544" cy="2257213"/>
          </a:xfrm>
        </p:spPr>
        <p:txBody>
          <a:bodyPr anchor="t">
            <a:normAutofit/>
          </a:bodyPr>
          <a:lstStyle>
            <a:lvl1pPr marL="0" indent="0" algn="ctr">
              <a:buNone/>
              <a:defRPr sz="1400"/>
            </a:lvl1pPr>
          </a:lstStyle>
          <a:p>
            <a:r>
              <a:rPr lang="en-US" dirty="0"/>
              <a:t>Click to add picture</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r>
              <a:rPr lang="en-US" dirty="0"/>
              <a:t>9/8/20XX</a:t>
            </a:r>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048176"/>
            <a:ext cx="5102365" cy="2109353"/>
          </a:xfrm>
        </p:spPr>
        <p:txBody>
          <a:bodyPr anchor="b"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marL="0" indent="0" algn="ctr">
              <a:buNone/>
              <a:defRPr/>
            </a:lvl1pPr>
          </a:lstStyle>
          <a:p>
            <a:r>
              <a:rPr lang="en-US" dirty="0"/>
              <a:t>Click to add picture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1"/>
            <a:ext cx="5333977" cy="3396995"/>
          </a:xfrm>
        </p:spPr>
        <p:txBody>
          <a:bodyPr anchor="t"/>
          <a:lstStyle>
            <a:lvl1pPr marL="0" indent="0" algn="ctr">
              <a:buNone/>
              <a:defRPr/>
            </a:lvl1pPr>
          </a:lstStyle>
          <a:p>
            <a:r>
              <a:rPr lang="en-US" dirty="0"/>
              <a:t>Click to add picture</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marL="0" indent="0">
              <a:lnSpc>
                <a:spcPct val="100000"/>
              </a:lnSpc>
              <a:buNone/>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dirty="0"/>
              <a:t>9/8/20XX</a:t>
            </a:r>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9134"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134475"/>
            <a:ext cx="6623040" cy="1288434"/>
          </a:xfrm>
        </p:spPr>
        <p:txBody>
          <a:bodyPr anchor="b" anchorCtr="0">
            <a:noAutofit/>
          </a:bodyPr>
          <a:lstStyle>
            <a:lvl1pPr>
              <a:defRPr sz="3200"/>
            </a:lvl1pPr>
          </a:lstStyle>
          <a:p>
            <a:r>
              <a:rPr lang="en-US" dirty="0"/>
              <a:t>Click to add title</a:t>
            </a:r>
          </a:p>
        </p:txBody>
      </p:sp>
      <p:sp>
        <p:nvSpPr>
          <p:cNvPr id="3" name="Content Placeholder 2">
            <a:extLst>
              <a:ext uri="{FF2B5EF4-FFF2-40B4-BE49-F238E27FC236}">
                <a16:creationId xmlns:a16="http://schemas.microsoft.com/office/drawing/2014/main" id="{C40EA5BF-04A6-2B17-0703-8419C4DB97FF}"/>
              </a:ext>
            </a:extLst>
          </p:cNvPr>
          <p:cNvSpPr>
            <a:spLocks noGrp="1"/>
          </p:cNvSpPr>
          <p:nvPr>
            <p:ph sz="quarter" idx="14"/>
          </p:nvPr>
        </p:nvSpPr>
        <p:spPr>
          <a:xfrm>
            <a:off x="787399" y="2502046"/>
            <a:ext cx="6622819" cy="3039917"/>
          </a:xfrm>
        </p:spPr>
        <p:txBody>
          <a:bodyPr anchor="t"/>
          <a:lstStyle>
            <a:lvl1pPr marL="0" indent="0">
              <a:buNone/>
              <a:defRPr sz="2000"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marL="0" indent="0" algn="ctr">
              <a:buNone/>
              <a:defRPr/>
            </a:lvl1pPr>
          </a:lstStyle>
          <a:p>
            <a:r>
              <a:rPr lang="en-US" dirty="0"/>
              <a:t>Click to add picture</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dirty="0"/>
              <a:t>9/8/20XX</a:t>
            </a:r>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167463"/>
            <a:ext cx="6457717" cy="1580890"/>
          </a:xfrm>
        </p:spPr>
        <p:txBody>
          <a:bodyPr anchor="b" anchorCtr="0">
            <a:noAutofit/>
          </a:bodyPr>
          <a:lstStyle>
            <a:lvl1pPr>
              <a:defRPr sz="3200"/>
            </a:lvl1pPr>
          </a:lstStyle>
          <a:p>
            <a:r>
              <a:rPr lang="en-US" dirty="0"/>
              <a:t>Click to add title</a:t>
            </a:r>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marL="0" indent="0" algn="ctr">
              <a:buNone/>
              <a:defRPr/>
            </a:lvl1pPr>
          </a:lstStyle>
          <a:p>
            <a:r>
              <a:rPr lang="en-US" dirty="0"/>
              <a:t>Click to add picture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marL="0" indent="0" algn="ctr">
              <a:buNone/>
              <a:defRPr/>
            </a:lvl1pPr>
          </a:lstStyle>
          <a:p>
            <a:r>
              <a:rPr lang="en-US" dirty="0"/>
              <a:t>Click to add picture</a:t>
            </a:r>
          </a:p>
        </p:txBody>
      </p:sp>
      <p:sp>
        <p:nvSpPr>
          <p:cNvPr id="2" name="Content Placeholder 2">
            <a:extLst>
              <a:ext uri="{FF2B5EF4-FFF2-40B4-BE49-F238E27FC236}">
                <a16:creationId xmlns:a16="http://schemas.microsoft.com/office/drawing/2014/main" id="{DEB24183-BE19-B810-4EF4-D9959CAD150B}"/>
              </a:ext>
            </a:extLst>
          </p:cNvPr>
          <p:cNvSpPr>
            <a:spLocks noGrp="1"/>
          </p:cNvSpPr>
          <p:nvPr>
            <p:ph sz="quarter" idx="15"/>
          </p:nvPr>
        </p:nvSpPr>
        <p:spPr>
          <a:xfrm>
            <a:off x="5205303" y="2353584"/>
            <a:ext cx="6458329" cy="3767496"/>
          </a:xfrm>
        </p:spPr>
        <p:txBody>
          <a:bodyPr anchor="t">
            <a:normAutofit/>
          </a:bodyPr>
          <a:lstStyle>
            <a:lvl1pPr marL="0" indent="0">
              <a:buNone/>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r>
              <a:rPr lang="en-US" dirty="0">
                <a:solidFill>
                  <a:schemeClr val="tx2"/>
                </a:solidFill>
              </a:rPr>
              <a:t>9/8/20XX</a:t>
            </a:r>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 uri="{C183D7F6-B498-43B3-948B-1728B52AA6E4}">
                <adec:decorative xmlns:adec="http://schemas.microsoft.com/office/drawing/2017/decorative" val="1"/>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 uri="{C183D7F6-B498-43B3-948B-1728B52AA6E4}">
                <adec:decorative xmlns:adec="http://schemas.microsoft.com/office/drawing/2017/decorative" val="1"/>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381328"/>
            <a:ext cx="3754671" cy="2856717"/>
          </a:xfrm>
        </p:spPr>
        <p:txBody>
          <a:bodyPr anchor="b">
            <a:noAutofit/>
          </a:bodyPr>
          <a:lstStyle>
            <a:lvl1pPr>
              <a:lnSpc>
                <a:spcPct val="100000"/>
              </a:lnSpc>
              <a:defRPr sz="3200"/>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0452" y="4281088"/>
            <a:ext cx="3757723" cy="1698361"/>
          </a:xfrm>
        </p:spPr>
        <p:txBody>
          <a:bodyPr anchor="ctr" anchorCtr="0">
            <a:noAutofit/>
          </a:bodyPr>
          <a:lstStyle>
            <a:lvl1pPr marL="0" indent="0">
              <a:buNone/>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 uri="{C183D7F6-B498-43B3-948B-1728B52AA6E4}">
                <adec:decorative xmlns:adec="http://schemas.microsoft.com/office/drawing/2017/decorative" val="1"/>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 uri="{C183D7F6-B498-43B3-948B-1728B52AA6E4}">
                <adec:decorative xmlns:adec="http://schemas.microsoft.com/office/drawing/2017/decorative" val="1"/>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 uri="{C183D7F6-B498-43B3-948B-1728B52AA6E4}">
                <adec:decorative xmlns:adec="http://schemas.microsoft.com/office/drawing/2017/decorative" val="1"/>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6097" y="1095509"/>
            <a:ext cx="7534656" cy="5016892"/>
          </a:xfrm>
        </p:spPr>
        <p:txBody>
          <a:bodyPr anchor="t"/>
          <a:lstStyle>
            <a:lvl1pPr marL="0" indent="0" algn="ctr">
              <a:buNone/>
              <a:defRPr/>
            </a:lvl1pPr>
          </a:lstStyle>
          <a:p>
            <a:r>
              <a:rPr lang="en-US" dirty="0"/>
              <a:t>Click to add picture</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962423"/>
            <a:ext cx="10013709" cy="1111991"/>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a:lstStyle/>
          <a:p>
            <a:r>
              <a:rPr lang="en-US" dirty="0"/>
              <a:t>9/8/20XX</a:t>
            </a:r>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111991"/>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3" name="Content Placeholder 2">
            <a:extLst>
              <a:ext uri="{FF2B5EF4-FFF2-40B4-BE49-F238E27FC236}">
                <a16:creationId xmlns:a16="http://schemas.microsoft.com/office/drawing/2014/main" id="{15D631A4-1BEC-25AB-3F9D-9530F953CA95}"/>
              </a:ext>
            </a:extLst>
          </p:cNvPr>
          <p:cNvSpPr>
            <a:spLocks noGrp="1"/>
          </p:cNvSpPr>
          <p:nvPr>
            <p:ph sz="quarter" idx="13"/>
          </p:nvPr>
        </p:nvSpPr>
        <p:spPr>
          <a:xfrm>
            <a:off x="1535371" y="2601913"/>
            <a:ext cx="10013692" cy="3359150"/>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r>
              <a:rPr lang="en-US" dirty="0"/>
              <a:t>9/8/20XX</a:t>
            </a:r>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noAutofit/>
          </a:bodyPr>
          <a:lstStyle>
            <a:lvl1pPr marL="365760">
              <a:lnSpc>
                <a:spcPct val="100000"/>
              </a:lnSpc>
              <a:spcBef>
                <a:spcPts val="1000"/>
              </a:spcBef>
              <a:defRPr sz="32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noAutofit/>
          </a:bodyPr>
          <a:lstStyle>
            <a:lvl1pPr marL="365760" indent="0">
              <a:spcBef>
                <a:spcPts val="1000"/>
              </a:spcBef>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9/8/20XX</a:t>
            </a:r>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 uri="{C183D7F6-B498-43B3-948B-1728B52AA6E4}">
                <adec:decorative xmlns:adec="http://schemas.microsoft.com/office/drawing/2017/decorative"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 uri="{C183D7F6-B498-43B3-948B-1728B52AA6E4}">
                <adec:decorative xmlns:adec="http://schemas.microsoft.com/office/drawing/2017/decorative"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 uri="{C183D7F6-B498-43B3-948B-1728B52AA6E4}">
                <adec:decorative xmlns:adec="http://schemas.microsoft.com/office/drawing/2017/decorative"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1">
            <a:extLst>
              <a:ext uri="{FF2B5EF4-FFF2-40B4-BE49-F238E27FC236}">
                <a16:creationId xmlns:a16="http://schemas.microsoft.com/office/drawing/2014/main" id="{F0EE079C-10D4-4C0C-8F48-80E71610057B}"/>
              </a:ext>
            </a:extLst>
          </p:cNvPr>
          <p:cNvSpPr>
            <a:spLocks noGrp="1"/>
          </p:cNvSpPr>
          <p:nvPr>
            <p:ph type="pic" sz="quarter" idx="14" hasCustomPrompt="1"/>
          </p:nvPr>
        </p:nvSpPr>
        <p:spPr>
          <a:xfrm>
            <a:off x="1791431" y="908329"/>
            <a:ext cx="2029968" cy="2029968"/>
          </a:xfrm>
          <a:prstGeom prst="rect">
            <a:avLst/>
          </a:prstGeom>
        </p:spPr>
        <p:txBody>
          <a:bodyPr anchor="t">
            <a:normAutofit/>
          </a:bodyPr>
          <a:lstStyle>
            <a:lvl1pPr algn="ctr">
              <a:defRPr sz="1200"/>
            </a:lvl1pPr>
          </a:lstStyle>
          <a:p>
            <a:pPr marL="0" marR="0" lvl="0" indent="0" algn="ctr" defTabSz="914400" rtl="0" eaLnBrk="1" fontAlgn="auto" latinLnBrk="0" hangingPunct="1">
              <a:lnSpc>
                <a:spcPct val="140000"/>
              </a:lnSpc>
              <a:spcBef>
                <a:spcPts val="930"/>
              </a:spcBef>
              <a:spcAft>
                <a:spcPts val="0"/>
              </a:spcAft>
              <a:buClrTx/>
              <a:buSzTx/>
              <a:buFont typeface="Corbel" panose="020B0503020204020204" pitchFamily="34" charset="0"/>
              <a:buNone/>
              <a:tabLst/>
              <a:defRPr/>
            </a:pPr>
            <a:r>
              <a:rPr lang="en-US" dirty="0"/>
              <a:t>Click to add picture</a:t>
            </a:r>
          </a:p>
          <a:p>
            <a:endParaRPr lang="en-US" dirty="0"/>
          </a:p>
        </p:txBody>
      </p:sp>
      <p:sp>
        <p:nvSpPr>
          <p:cNvPr id="36" name="Text Placeholder 20">
            <a:extLst>
              <a:ext uri="{FF2B5EF4-FFF2-40B4-BE49-F238E27FC236}">
                <a16:creationId xmlns:a16="http://schemas.microsoft.com/office/drawing/2014/main" id="{278BA700-11E2-4D8A-A0C6-7CE3C00EC78A}"/>
              </a:ext>
            </a:extLst>
          </p:cNvPr>
          <p:cNvSpPr>
            <a:spLocks noGrp="1"/>
          </p:cNvSpPr>
          <p:nvPr>
            <p:ph type="body" sz="quarter" idx="18" hasCustomPrompt="1"/>
          </p:nvPr>
        </p:nvSpPr>
        <p:spPr>
          <a:xfrm>
            <a:off x="1791431" y="2967481"/>
            <a:ext cx="2029968" cy="384071"/>
          </a:xfrm>
        </p:spPr>
        <p:txBody>
          <a:bodyPr tIns="91440" anchor="ctr" anchorCtr="0">
            <a:noAutofit/>
          </a:bodyPr>
          <a:lstStyle>
            <a:lvl1pPr marL="0" indent="0" algn="ctr">
              <a:lnSpc>
                <a:spcPct val="100000"/>
              </a:lnSpc>
              <a:spcBef>
                <a:spcPts val="0"/>
              </a:spcBef>
              <a:spcAft>
                <a:spcPts val="0"/>
              </a:spcAft>
              <a:buNone/>
              <a:defRPr lang="en-US" sz="1800" b="1" kern="1200" spc="20" dirty="0">
                <a:solidFill>
                  <a:schemeClr val="tx1"/>
                </a:solidFill>
                <a:latin typeface="+mj-lt"/>
                <a:ea typeface="+mn-ea"/>
                <a:cs typeface="+mn-cs"/>
              </a:defRPr>
            </a:lvl1pPr>
          </a:lstStyle>
          <a:p>
            <a:pPr lvl="0"/>
            <a:r>
              <a:rPr lang="en-US" dirty="0"/>
              <a:t>Add text </a:t>
            </a:r>
          </a:p>
        </p:txBody>
      </p:sp>
      <p:sp>
        <p:nvSpPr>
          <p:cNvPr id="37" name="Text Placeholder 22">
            <a:extLst>
              <a:ext uri="{FF2B5EF4-FFF2-40B4-BE49-F238E27FC236}">
                <a16:creationId xmlns:a16="http://schemas.microsoft.com/office/drawing/2014/main" id="{F5914669-6EB5-485E-AB8B-3A2E4F171886}"/>
              </a:ext>
            </a:extLst>
          </p:cNvPr>
          <p:cNvSpPr>
            <a:spLocks noGrp="1"/>
          </p:cNvSpPr>
          <p:nvPr>
            <p:ph type="body" sz="quarter" idx="19" hasCustomPrompt="1"/>
          </p:nvPr>
        </p:nvSpPr>
        <p:spPr>
          <a:xfrm>
            <a:off x="1791431" y="3384624"/>
            <a:ext cx="2029968" cy="769087"/>
          </a:xfrm>
        </p:spPr>
        <p:txBody>
          <a:bodyPr tIns="0" anchor="t" anchorCtr="0">
            <a:norm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a:r>
              <a:rPr lang="en-US" dirty="0"/>
              <a:t>Click to add text</a:t>
            </a:r>
          </a:p>
        </p:txBody>
      </p:sp>
      <p:sp>
        <p:nvSpPr>
          <p:cNvPr id="25" name="Picture Placeholder 11">
            <a:extLst>
              <a:ext uri="{FF2B5EF4-FFF2-40B4-BE49-F238E27FC236}">
                <a16:creationId xmlns:a16="http://schemas.microsoft.com/office/drawing/2014/main" id="{EF9D7489-BAB3-49B7-B83B-9F6131DC9D62}"/>
              </a:ext>
            </a:extLst>
          </p:cNvPr>
          <p:cNvSpPr>
            <a:spLocks noGrp="1"/>
          </p:cNvSpPr>
          <p:nvPr>
            <p:ph type="pic" sz="quarter" idx="15" hasCustomPrompt="1"/>
          </p:nvPr>
        </p:nvSpPr>
        <p:spPr>
          <a:xfrm>
            <a:off x="4334461" y="908329"/>
            <a:ext cx="2029968" cy="2029968"/>
          </a:xfrm>
          <a:prstGeom prst="rect">
            <a:avLst/>
          </a:prstGeom>
        </p:spPr>
        <p:txBody>
          <a:bodyPr anchor="t">
            <a:normAutofit/>
          </a:bodyPr>
          <a:lstStyle>
            <a:lvl1pPr algn="ctr">
              <a:defRPr sz="1200"/>
            </a:lvl1pPr>
          </a:lstStyle>
          <a:p>
            <a:pPr marL="0" marR="0" lvl="0" indent="0" algn="ctr" defTabSz="914400" rtl="0" eaLnBrk="1" fontAlgn="auto" latinLnBrk="0" hangingPunct="1">
              <a:lnSpc>
                <a:spcPct val="140000"/>
              </a:lnSpc>
              <a:spcBef>
                <a:spcPts val="930"/>
              </a:spcBef>
              <a:spcAft>
                <a:spcPts val="0"/>
              </a:spcAft>
              <a:buClrTx/>
              <a:buSzTx/>
              <a:buFont typeface="Corbel" panose="020B0503020204020204" pitchFamily="34" charset="0"/>
              <a:buNone/>
              <a:tabLst/>
              <a:defRPr/>
            </a:pPr>
            <a:r>
              <a:rPr lang="en-US" dirty="0"/>
              <a:t>Click to add picture</a:t>
            </a:r>
          </a:p>
          <a:p>
            <a:endParaRPr lang="en-US" dirty="0"/>
          </a:p>
        </p:txBody>
      </p:sp>
      <p:sp>
        <p:nvSpPr>
          <p:cNvPr id="38" name="Text Placeholder 20">
            <a:extLst>
              <a:ext uri="{FF2B5EF4-FFF2-40B4-BE49-F238E27FC236}">
                <a16:creationId xmlns:a16="http://schemas.microsoft.com/office/drawing/2014/main" id="{59BCC58C-2434-490A-8749-D8311B9025F8}"/>
              </a:ext>
            </a:extLst>
          </p:cNvPr>
          <p:cNvSpPr>
            <a:spLocks noGrp="1"/>
          </p:cNvSpPr>
          <p:nvPr>
            <p:ph type="body" sz="quarter" idx="20" hasCustomPrompt="1"/>
          </p:nvPr>
        </p:nvSpPr>
        <p:spPr>
          <a:xfrm>
            <a:off x="4334461" y="2967481"/>
            <a:ext cx="2029968" cy="384071"/>
          </a:xfrm>
        </p:spPr>
        <p:txBody>
          <a:bodyPr tIns="91440" anchor="ctr" anchorCtr="0">
            <a:noAutofit/>
          </a:bodyPr>
          <a:lstStyle>
            <a:lvl1pPr marL="0" indent="0" algn="ctr">
              <a:lnSpc>
                <a:spcPct val="100000"/>
              </a:lnSpc>
              <a:spcBef>
                <a:spcPts val="0"/>
              </a:spcBef>
              <a:spcAft>
                <a:spcPts val="0"/>
              </a:spcAft>
              <a:buNone/>
              <a:defRPr lang="en-US" sz="1800" b="1" kern="1200" spc="20" dirty="0">
                <a:solidFill>
                  <a:schemeClr val="tx1"/>
                </a:solidFill>
                <a:latin typeface="+mj-lt"/>
                <a:ea typeface="+mn-ea"/>
                <a:cs typeface="+mn-cs"/>
              </a:defRPr>
            </a:lvl1pPr>
          </a:lstStyle>
          <a:p>
            <a:pPr lvl="0"/>
            <a:r>
              <a:rPr lang="en-US" dirty="0"/>
              <a:t>Add text </a:t>
            </a:r>
          </a:p>
        </p:txBody>
      </p:sp>
      <p:sp>
        <p:nvSpPr>
          <p:cNvPr id="39" name="Text Placeholder 22">
            <a:extLst>
              <a:ext uri="{FF2B5EF4-FFF2-40B4-BE49-F238E27FC236}">
                <a16:creationId xmlns:a16="http://schemas.microsoft.com/office/drawing/2014/main" id="{8FD90DAF-BAFA-4B9E-A682-AD69AEC3ABF0}"/>
              </a:ext>
            </a:extLst>
          </p:cNvPr>
          <p:cNvSpPr>
            <a:spLocks noGrp="1"/>
          </p:cNvSpPr>
          <p:nvPr>
            <p:ph type="body" sz="quarter" idx="21" hasCustomPrompt="1"/>
          </p:nvPr>
        </p:nvSpPr>
        <p:spPr>
          <a:xfrm>
            <a:off x="4334461" y="3384624"/>
            <a:ext cx="2029968" cy="769087"/>
          </a:xfrm>
        </p:spPr>
        <p:txBody>
          <a:bodyPr tIns="0" anchor="t" anchorCtr="0">
            <a:norm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Click to add text</a:t>
            </a:r>
          </a:p>
        </p:txBody>
      </p:sp>
      <p:sp>
        <p:nvSpPr>
          <p:cNvPr id="26" name="Picture Placeholder 11">
            <a:extLst>
              <a:ext uri="{FF2B5EF4-FFF2-40B4-BE49-F238E27FC236}">
                <a16:creationId xmlns:a16="http://schemas.microsoft.com/office/drawing/2014/main" id="{BC0EEF5C-B219-4286-B517-426EDF4EAF50}"/>
              </a:ext>
            </a:extLst>
          </p:cNvPr>
          <p:cNvSpPr>
            <a:spLocks noGrp="1"/>
          </p:cNvSpPr>
          <p:nvPr>
            <p:ph type="pic" sz="quarter" idx="16" hasCustomPrompt="1"/>
          </p:nvPr>
        </p:nvSpPr>
        <p:spPr>
          <a:xfrm>
            <a:off x="6877491" y="908329"/>
            <a:ext cx="2029968" cy="2029968"/>
          </a:xfrm>
          <a:prstGeom prst="rect">
            <a:avLst/>
          </a:prstGeom>
        </p:spPr>
        <p:txBody>
          <a:bodyPr anchor="t">
            <a:normAutofit/>
          </a:bodyPr>
          <a:lstStyle>
            <a:lvl1pPr algn="ctr">
              <a:defRPr sz="1200"/>
            </a:lvl1pPr>
          </a:lstStyle>
          <a:p>
            <a:pPr marL="0" marR="0" lvl="0" indent="0" algn="ctr" defTabSz="914400" rtl="0" eaLnBrk="1" fontAlgn="auto" latinLnBrk="0" hangingPunct="1">
              <a:lnSpc>
                <a:spcPct val="140000"/>
              </a:lnSpc>
              <a:spcBef>
                <a:spcPts val="930"/>
              </a:spcBef>
              <a:spcAft>
                <a:spcPts val="0"/>
              </a:spcAft>
              <a:buClrTx/>
              <a:buSzTx/>
              <a:buFont typeface="Corbel" panose="020B0503020204020204" pitchFamily="34" charset="0"/>
              <a:buNone/>
              <a:tabLst/>
              <a:defRPr/>
            </a:pPr>
            <a:r>
              <a:rPr lang="en-US" dirty="0"/>
              <a:t>Click to add picture</a:t>
            </a:r>
          </a:p>
          <a:p>
            <a:endParaRPr lang="en-US" dirty="0"/>
          </a:p>
        </p:txBody>
      </p:sp>
      <p:sp>
        <p:nvSpPr>
          <p:cNvPr id="40" name="Text Placeholder 20">
            <a:extLst>
              <a:ext uri="{FF2B5EF4-FFF2-40B4-BE49-F238E27FC236}">
                <a16:creationId xmlns:a16="http://schemas.microsoft.com/office/drawing/2014/main" id="{5E3B0A9D-DD75-43E3-A689-283E65DF3F6D}"/>
              </a:ext>
            </a:extLst>
          </p:cNvPr>
          <p:cNvSpPr>
            <a:spLocks noGrp="1"/>
          </p:cNvSpPr>
          <p:nvPr>
            <p:ph type="body" sz="quarter" idx="22" hasCustomPrompt="1"/>
          </p:nvPr>
        </p:nvSpPr>
        <p:spPr>
          <a:xfrm>
            <a:off x="6877491" y="2967481"/>
            <a:ext cx="2029968" cy="384071"/>
          </a:xfrm>
        </p:spPr>
        <p:txBody>
          <a:bodyPr tIns="91440" anchor="ctr" anchorCtr="0">
            <a:noAutofit/>
          </a:bodyPr>
          <a:lstStyle>
            <a:lvl1pPr marL="0" indent="0" algn="ctr">
              <a:lnSpc>
                <a:spcPct val="100000"/>
              </a:lnSpc>
              <a:spcBef>
                <a:spcPts val="0"/>
              </a:spcBef>
              <a:spcAft>
                <a:spcPts val="0"/>
              </a:spcAft>
              <a:buNone/>
              <a:defRPr lang="en-US" sz="1800" b="1" kern="1200" spc="20" dirty="0">
                <a:solidFill>
                  <a:schemeClr val="tx1"/>
                </a:solidFill>
                <a:latin typeface="+mj-lt"/>
                <a:ea typeface="+mn-ea"/>
                <a:cs typeface="+mn-cs"/>
              </a:defRPr>
            </a:lvl1pPr>
          </a:lstStyle>
          <a:p>
            <a:pPr lvl="0"/>
            <a:r>
              <a:rPr lang="en-US" dirty="0"/>
              <a:t>Add text </a:t>
            </a:r>
          </a:p>
        </p:txBody>
      </p:sp>
      <p:sp>
        <p:nvSpPr>
          <p:cNvPr id="41" name="Text Placeholder 22">
            <a:extLst>
              <a:ext uri="{FF2B5EF4-FFF2-40B4-BE49-F238E27FC236}">
                <a16:creationId xmlns:a16="http://schemas.microsoft.com/office/drawing/2014/main" id="{EA0EDFB3-D33B-471A-B50B-93FB68524152}"/>
              </a:ext>
            </a:extLst>
          </p:cNvPr>
          <p:cNvSpPr>
            <a:spLocks noGrp="1"/>
          </p:cNvSpPr>
          <p:nvPr>
            <p:ph type="body" sz="quarter" idx="23" hasCustomPrompt="1"/>
          </p:nvPr>
        </p:nvSpPr>
        <p:spPr>
          <a:xfrm>
            <a:off x="6877491" y="3384624"/>
            <a:ext cx="2029968" cy="769087"/>
          </a:xfrm>
        </p:spPr>
        <p:txBody>
          <a:bodyPr tIns="0" anchor="t" anchorCtr="0">
            <a:norm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a:r>
              <a:rPr lang="en-US" dirty="0"/>
              <a:t>Click to add text</a:t>
            </a:r>
          </a:p>
        </p:txBody>
      </p:sp>
      <p:sp>
        <p:nvSpPr>
          <p:cNvPr id="32" name="Picture Placeholder 11">
            <a:extLst>
              <a:ext uri="{FF2B5EF4-FFF2-40B4-BE49-F238E27FC236}">
                <a16:creationId xmlns:a16="http://schemas.microsoft.com/office/drawing/2014/main" id="{66462103-08B6-4C6F-88CC-03FF546261B3}"/>
              </a:ext>
            </a:extLst>
          </p:cNvPr>
          <p:cNvSpPr>
            <a:spLocks noGrp="1"/>
          </p:cNvSpPr>
          <p:nvPr>
            <p:ph type="pic" sz="quarter" idx="17" hasCustomPrompt="1"/>
          </p:nvPr>
        </p:nvSpPr>
        <p:spPr>
          <a:xfrm>
            <a:off x="9420521" y="908329"/>
            <a:ext cx="2029968" cy="2029968"/>
          </a:xfrm>
          <a:prstGeom prst="rect">
            <a:avLst/>
          </a:prstGeom>
        </p:spPr>
        <p:txBody>
          <a:bodyPr anchor="t">
            <a:normAutofit/>
          </a:bodyPr>
          <a:lstStyle>
            <a:lvl1pPr algn="ctr">
              <a:defRPr sz="1200"/>
            </a:lvl1pPr>
          </a:lstStyle>
          <a:p>
            <a:pPr marL="0" marR="0" lvl="0" indent="0" algn="ctr" defTabSz="914400" rtl="0" eaLnBrk="1" fontAlgn="auto" latinLnBrk="0" hangingPunct="1">
              <a:lnSpc>
                <a:spcPct val="140000"/>
              </a:lnSpc>
              <a:spcBef>
                <a:spcPts val="930"/>
              </a:spcBef>
              <a:spcAft>
                <a:spcPts val="0"/>
              </a:spcAft>
              <a:buClrTx/>
              <a:buSzTx/>
              <a:buFont typeface="Corbel" panose="020B0503020204020204" pitchFamily="34" charset="0"/>
              <a:buNone/>
              <a:tabLst/>
              <a:defRPr/>
            </a:pPr>
            <a:r>
              <a:rPr lang="en-US" dirty="0"/>
              <a:t>Click to add picture</a:t>
            </a:r>
          </a:p>
          <a:p>
            <a:endParaRPr lang="en-US" dirty="0"/>
          </a:p>
        </p:txBody>
      </p:sp>
      <p:sp>
        <p:nvSpPr>
          <p:cNvPr id="42" name="Text Placeholder 20">
            <a:extLst>
              <a:ext uri="{FF2B5EF4-FFF2-40B4-BE49-F238E27FC236}">
                <a16:creationId xmlns:a16="http://schemas.microsoft.com/office/drawing/2014/main" id="{39A96C54-26D5-4B10-A345-F6C034F2E707}"/>
              </a:ext>
            </a:extLst>
          </p:cNvPr>
          <p:cNvSpPr>
            <a:spLocks noGrp="1"/>
          </p:cNvSpPr>
          <p:nvPr>
            <p:ph type="body" sz="quarter" idx="24" hasCustomPrompt="1"/>
          </p:nvPr>
        </p:nvSpPr>
        <p:spPr>
          <a:xfrm>
            <a:off x="9420521" y="2967481"/>
            <a:ext cx="2029968" cy="384071"/>
          </a:xfrm>
        </p:spPr>
        <p:txBody>
          <a:bodyPr tIns="91440" anchor="ctr" anchorCtr="0">
            <a:noAutofit/>
          </a:bodyPr>
          <a:lstStyle>
            <a:lvl1pPr marL="0" indent="0" algn="ctr">
              <a:lnSpc>
                <a:spcPct val="100000"/>
              </a:lnSpc>
              <a:spcBef>
                <a:spcPts val="0"/>
              </a:spcBef>
              <a:spcAft>
                <a:spcPts val="0"/>
              </a:spcAft>
              <a:buNone/>
              <a:defRPr lang="en-US" sz="1800" b="1" kern="1200" spc="20" dirty="0">
                <a:solidFill>
                  <a:schemeClr val="tx1"/>
                </a:solidFill>
                <a:latin typeface="+mj-lt"/>
                <a:ea typeface="+mn-ea"/>
                <a:cs typeface="+mn-cs"/>
              </a:defRPr>
            </a:lvl1pPr>
          </a:lstStyle>
          <a:p>
            <a:pPr lvl="0"/>
            <a:r>
              <a:rPr lang="en-US" dirty="0"/>
              <a:t>Add text </a:t>
            </a:r>
          </a:p>
        </p:txBody>
      </p:sp>
      <p:sp>
        <p:nvSpPr>
          <p:cNvPr id="43" name="Text Placeholder 22">
            <a:extLst>
              <a:ext uri="{FF2B5EF4-FFF2-40B4-BE49-F238E27FC236}">
                <a16:creationId xmlns:a16="http://schemas.microsoft.com/office/drawing/2014/main" id="{4316B0AE-245F-4164-BF74-B514BA424CB5}"/>
              </a:ext>
            </a:extLst>
          </p:cNvPr>
          <p:cNvSpPr>
            <a:spLocks noGrp="1"/>
          </p:cNvSpPr>
          <p:nvPr>
            <p:ph type="body" sz="quarter" idx="25" hasCustomPrompt="1"/>
          </p:nvPr>
        </p:nvSpPr>
        <p:spPr>
          <a:xfrm>
            <a:off x="9420521" y="3384624"/>
            <a:ext cx="2029968" cy="769087"/>
          </a:xfrm>
        </p:spPr>
        <p:txBody>
          <a:bodyPr tIns="0" anchor="t" anchorCtr="0">
            <a:norm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Click to add text</a:t>
            </a:r>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r>
              <a:rPr lang="en-US" dirty="0"/>
              <a:t>9/8/20XX</a:t>
            </a:r>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 uri="{C183D7F6-B498-43B3-948B-1728B52AA6E4}">
                <adec:decorative xmlns:adec="http://schemas.microsoft.com/office/drawing/2017/decorative"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 uri="{C183D7F6-B498-43B3-948B-1728B52AA6E4}">
                <adec:decorative xmlns:adec="http://schemas.microsoft.com/office/drawing/2017/decorative"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3752"/>
            <a:ext cx="10013709" cy="1033272"/>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 uri="{C183D7F6-B498-43B3-948B-1728B52AA6E4}">
                <adec:decorative xmlns:adec="http://schemas.microsoft.com/office/drawing/2017/decorative"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r>
              <a:rPr lang="en-US" dirty="0"/>
              <a:t>9/8/20XX</a:t>
            </a:r>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9/8/20XX</a:t>
            </a:r>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283464" indent="-285750" algn="l" defTabSz="914400" rtl="0" eaLnBrk="1" latinLnBrk="0" hangingPunct="1">
        <a:lnSpc>
          <a:spcPct val="140000"/>
        </a:lnSpc>
        <a:spcBef>
          <a:spcPts val="930"/>
        </a:spcBef>
        <a:buFont typeface="Wingdings" panose="05000000000000000000" pitchFamily="2" charset="2"/>
        <a:buChar char="§"/>
        <a:defRPr sz="1800" b="1" kern="1200" spc="150" baseline="0">
          <a:solidFill>
            <a:schemeClr val="tx1">
              <a:lumMod val="75000"/>
              <a:lumOff val="25000"/>
            </a:schemeClr>
          </a:solidFill>
          <a:latin typeface="+mn-lt"/>
          <a:ea typeface="+mn-ea"/>
          <a:cs typeface="+mn-cs"/>
        </a:defRPr>
      </a:lvl1pPr>
      <a:lvl2pPr marL="566928" indent="-285750" algn="l" defTabSz="914400" rtl="0" eaLnBrk="1" latinLnBrk="0" hangingPunct="1">
        <a:lnSpc>
          <a:spcPct val="140000"/>
        </a:lnSpc>
        <a:spcBef>
          <a:spcPts val="930"/>
        </a:spcBef>
        <a:buFont typeface="Wingdings" panose="05000000000000000000" pitchFamily="2" charset="2"/>
        <a:buChar char="§"/>
        <a:defRPr sz="1600" i="0" kern="1200" spc="150" baseline="0">
          <a:solidFill>
            <a:schemeClr val="tx1">
              <a:lumMod val="75000"/>
              <a:lumOff val="25000"/>
            </a:schemeClr>
          </a:solidFill>
          <a:latin typeface="+mn-lt"/>
          <a:ea typeface="+mn-ea"/>
          <a:cs typeface="+mn-cs"/>
        </a:defRPr>
      </a:lvl2pPr>
      <a:lvl3pPr marL="850392" indent="-283464" algn="l" defTabSz="914400" rtl="0" eaLnBrk="1" latinLnBrk="0" hangingPunct="1">
        <a:lnSpc>
          <a:spcPct val="140000"/>
        </a:lnSpc>
        <a:spcBef>
          <a:spcPts val="930"/>
        </a:spcBef>
        <a:buFont typeface="Wingdings" panose="05000000000000000000" pitchFamily="2" charset="2"/>
        <a:buChar char="§"/>
        <a:defRPr sz="1400" i="0" kern="1200" spc="150" baseline="0">
          <a:solidFill>
            <a:schemeClr val="tx1">
              <a:lumMod val="75000"/>
              <a:lumOff val="25000"/>
            </a:schemeClr>
          </a:solidFill>
          <a:latin typeface="+mn-lt"/>
          <a:ea typeface="+mn-ea"/>
          <a:cs typeface="+mn-cs"/>
        </a:defRPr>
      </a:lvl3pPr>
      <a:lvl4pPr marL="1133856" indent="-283464" algn="l" defTabSz="914400" rtl="0" eaLnBrk="1" latinLnBrk="0" hangingPunct="1">
        <a:lnSpc>
          <a:spcPct val="140000"/>
        </a:lnSpc>
        <a:spcBef>
          <a:spcPts val="930"/>
        </a:spcBef>
        <a:buFont typeface="Wingdings" panose="05000000000000000000" pitchFamily="2" charset="2"/>
        <a:buChar char="§"/>
        <a:defRPr sz="1400" i="0" kern="1200" spc="150" baseline="0">
          <a:solidFill>
            <a:schemeClr val="tx1">
              <a:lumMod val="75000"/>
              <a:lumOff val="25000"/>
            </a:schemeClr>
          </a:solidFill>
          <a:latin typeface="+mn-lt"/>
          <a:ea typeface="+mn-ea"/>
          <a:cs typeface="+mn-cs"/>
        </a:defRPr>
      </a:lvl4pPr>
      <a:lvl5pPr marL="1417320" indent="-283464" algn="l" defTabSz="914400" rtl="0" eaLnBrk="1" latinLnBrk="0" hangingPunct="1">
        <a:lnSpc>
          <a:spcPct val="140000"/>
        </a:lnSpc>
        <a:spcBef>
          <a:spcPts val="930"/>
        </a:spcBef>
        <a:buFont typeface="Wingdings" panose="05000000000000000000" pitchFamily="2" charset="2"/>
        <a:buChar char="§"/>
        <a:defRPr sz="1400" i="0"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386629" y="889697"/>
            <a:ext cx="5142653" cy="2466197"/>
          </a:xfrm>
        </p:spPr>
        <p:txBody>
          <a:bodyPr vert="horz" lIns="109728" tIns="109728" rIns="109728" bIns="91440" rtlCol="0" anchor="b">
            <a:normAutofit/>
          </a:bodyPr>
          <a:lstStyle/>
          <a:p>
            <a:r>
              <a:rPr lang="en-US"/>
              <a:t>NEWS WEBSITE</a:t>
            </a:r>
            <a:endParaRPr lang="en-US" dirty="0"/>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1405105" y="3483912"/>
            <a:ext cx="5124177" cy="2484391"/>
          </a:xfrm>
        </p:spPr>
        <p:txBody>
          <a:bodyPr vert="horz" lIns="109728" tIns="109728" rIns="109728" bIns="91440" rtlCol="0" anchor="t">
            <a:normAutofit/>
          </a:bodyPr>
          <a:lstStyle/>
          <a:p>
            <a:r>
              <a:rPr lang="en-US"/>
              <a:t>MUHAMMAD ARKAN</a:t>
            </a:r>
            <a:endParaRPr lang="en-US" dirty="0"/>
          </a:p>
        </p:txBody>
      </p:sp>
      <p:pic>
        <p:nvPicPr>
          <p:cNvPr id="5" name="Picture Placeholder 4">
            <a:extLst>
              <a:ext uri="{FF2B5EF4-FFF2-40B4-BE49-F238E27FC236}">
                <a16:creationId xmlns:a16="http://schemas.microsoft.com/office/drawing/2014/main" id="{B02F9C7B-E4A5-469B-76C2-7B716068BC3D}"/>
              </a:ext>
            </a:extLst>
          </p:cNvPr>
          <p:cNvPicPr>
            <a:picLocks noGrp="1" noChangeAspect="1"/>
          </p:cNvPicPr>
          <p:nvPr>
            <p:ph type="pic" sz="quarter" idx="13"/>
          </p:nvPr>
        </p:nvPicPr>
        <p:blipFill>
          <a:blip r:embed="rId3"/>
          <a:srcRect t="7111" b="7111"/>
          <a:stretch>
            <a:fillRect/>
          </a:stretch>
        </p:blipFill>
        <p:spPr/>
      </p:pic>
    </p:spTree>
    <p:extLst>
      <p:ext uri="{BB962C8B-B14F-4D97-AF65-F5344CB8AC3E}">
        <p14:creationId xmlns:p14="http://schemas.microsoft.com/office/powerpoint/2010/main" val="311154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134475"/>
            <a:ext cx="6623040" cy="1288434"/>
          </a:xfrm>
        </p:spPr>
        <p:txBody>
          <a:bodyPr>
            <a:normAutofit/>
          </a:bodyPr>
          <a:lstStyle/>
          <a:p>
            <a:r>
              <a:rPr lang="en-US" dirty="0"/>
              <a:t>UPCOMING CONTENTS</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14"/>
          </p:nvPr>
        </p:nvSpPr>
        <p:spPr>
          <a:xfrm>
            <a:off x="787399" y="2502046"/>
            <a:ext cx="6622819" cy="3039917"/>
          </a:xfrm>
        </p:spPr>
        <p:txBody>
          <a:bodyPr>
            <a:normAutofit fontScale="92500" lnSpcReduction="10000"/>
          </a:bodyPr>
          <a:lstStyle/>
          <a:p>
            <a:r>
              <a:rPr lang="en-US" dirty="0"/>
              <a:t>Introduction</a:t>
            </a:r>
          </a:p>
          <a:p>
            <a:r>
              <a:rPr lang="en-US" dirty="0"/>
              <a:t>Objective</a:t>
            </a:r>
          </a:p>
          <a:p>
            <a:r>
              <a:rPr lang="en-US" dirty="0"/>
              <a:t>Modules</a:t>
            </a:r>
          </a:p>
          <a:p>
            <a:r>
              <a:rPr lang="en-US" dirty="0"/>
              <a:t>Technology</a:t>
            </a:r>
          </a:p>
          <a:p>
            <a:r>
              <a:rPr lang="en-US" dirty="0"/>
              <a:t>Software</a:t>
            </a:r>
          </a:p>
          <a:p>
            <a:r>
              <a:rPr lang="en-US" dirty="0"/>
              <a:t>Conclusion</a:t>
            </a:r>
          </a:p>
        </p:txBody>
      </p:sp>
      <p:pic>
        <p:nvPicPr>
          <p:cNvPr id="29" name="Picture Placeholder 28" descr="Dashboa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2" b="22"/>
          <a:stretch/>
        </p:blipFill>
        <p:spPr>
          <a:xfrm>
            <a:off x="8194348" y="1085431"/>
            <a:ext cx="3997652" cy="5037857"/>
          </a:xfrm>
        </p:spPr>
      </p:pic>
      <p:sp>
        <p:nvSpPr>
          <p:cNvPr id="23" name="Footer Placeholder 22">
            <a:extLst>
              <a:ext uri="{FF2B5EF4-FFF2-40B4-BE49-F238E27FC236}">
                <a16:creationId xmlns:a16="http://schemas.microsoft.com/office/drawing/2014/main" id="{C50BB1C4-223C-42B9-AF6A-F40E305B1A0E}"/>
              </a:ext>
            </a:extLst>
          </p:cNvPr>
          <p:cNvSpPr>
            <a:spLocks noGrp="1"/>
          </p:cNvSpPr>
          <p:nvPr>
            <p:ph type="ftr" sz="quarter" idx="11"/>
          </p:nvPr>
        </p:nvSpPr>
        <p:spPr>
          <a:xfrm>
            <a:off x="787178" y="6309360"/>
            <a:ext cx="6623040" cy="457200"/>
          </a:xfrm>
        </p:spPr>
        <p:txBody>
          <a:bodyPr/>
          <a:lstStyle/>
          <a:p>
            <a:r>
              <a:rPr lang="en-US" dirty="0"/>
              <a:t>NEWS WEBSITE</a:t>
            </a:r>
          </a:p>
        </p:txBody>
      </p:sp>
      <p:sp>
        <p:nvSpPr>
          <p:cNvPr id="9" name="Date Placeholder 8">
            <a:extLst>
              <a:ext uri="{FF2B5EF4-FFF2-40B4-BE49-F238E27FC236}">
                <a16:creationId xmlns:a16="http://schemas.microsoft.com/office/drawing/2014/main" id="{D9CF313B-20C4-302B-B6AC-4CAF85B12A4F}"/>
              </a:ext>
            </a:extLst>
          </p:cNvPr>
          <p:cNvSpPr>
            <a:spLocks noGrp="1"/>
          </p:cNvSpPr>
          <p:nvPr>
            <p:ph type="dt" sz="half" idx="10"/>
          </p:nvPr>
        </p:nvSpPr>
        <p:spPr>
          <a:xfrm>
            <a:off x="8379537" y="6309360"/>
            <a:ext cx="1885598" cy="457200"/>
          </a:xfrm>
        </p:spPr>
        <p:txBody>
          <a:bodyPr/>
          <a:lstStyle/>
          <a:p>
            <a:r>
              <a:rPr lang="en-US" dirty="0"/>
              <a:t>9/8/20XX</a:t>
            </a:r>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5" y="167463"/>
            <a:ext cx="6457717" cy="1580890"/>
          </a:xfrm>
        </p:spPr>
        <p:txBody>
          <a:bodyPr/>
          <a:lstStyle/>
          <a:p>
            <a:r>
              <a:rPr lang="en-US" dirty="0"/>
              <a:t>Introduction</a:t>
            </a:r>
          </a:p>
        </p:txBody>
      </p:sp>
      <p:pic>
        <p:nvPicPr>
          <p:cNvPr id="26" name="Picture Placeholder 25" descr="People around a desk working ">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 r="41"/>
          <a:stretch/>
        </p:blipFill>
        <p:spPr>
          <a:xfrm>
            <a:off x="0" y="0"/>
            <a:ext cx="4613548" cy="3396994"/>
          </a:xfrm>
        </p:spPr>
      </p:pic>
      <p:pic>
        <p:nvPicPr>
          <p:cNvPr id="16" name="Picture Placeholder 15" descr="Graph, tables and chart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25" b="25"/>
          <a:stretch/>
        </p:blipFill>
        <p:spPr>
          <a:xfrm>
            <a:off x="0" y="3461004"/>
            <a:ext cx="4613547" cy="3396996"/>
          </a:xfrm>
        </p:spPr>
      </p:pic>
      <p:sp>
        <p:nvSpPr>
          <p:cNvPr id="9" name="Content Placeholder 8">
            <a:extLst>
              <a:ext uri="{FF2B5EF4-FFF2-40B4-BE49-F238E27FC236}">
                <a16:creationId xmlns:a16="http://schemas.microsoft.com/office/drawing/2014/main" id="{469D770A-D8B9-4D5E-BB61-CD763E29DC55}"/>
              </a:ext>
            </a:extLst>
          </p:cNvPr>
          <p:cNvSpPr>
            <a:spLocks noGrp="1"/>
          </p:cNvSpPr>
          <p:nvPr>
            <p:ph sz="quarter" idx="15"/>
          </p:nvPr>
        </p:nvSpPr>
        <p:spPr>
          <a:xfrm>
            <a:off x="5090752" y="2381720"/>
            <a:ext cx="6458329" cy="3767496"/>
          </a:xfrm>
        </p:spPr>
        <p:txBody>
          <a:bodyPr>
            <a:normAutofit/>
          </a:bodyPr>
          <a:lstStyle/>
          <a:p>
            <a:r>
              <a:rPr lang="en-US" sz="1800" b="0" i="0" dirty="0">
                <a:solidFill>
                  <a:schemeClr val="bg2">
                    <a:lumMod val="10000"/>
                  </a:schemeClr>
                </a:solidFill>
                <a:effectLst/>
                <a:latin typeface="Söhne"/>
              </a:rPr>
              <a:t>The "News Website with API Integration" project aims to create a dynamic and user-friendly online platform for delivering up-to-date news content from various reliable sources. Leveraging the power of APIs, this project will aggregate news articles, videos, and other multimedia content, offering a comprehensive and convenient news consumption experience for users.</a:t>
            </a:r>
            <a:endParaRPr lang="en-US" sz="1800" dirty="0">
              <a:solidFill>
                <a:schemeClr val="bg2">
                  <a:lumMod val="10000"/>
                </a:schemeClr>
              </a:solidFill>
            </a:endParaRPr>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a:lstStyle/>
          <a:p>
            <a:r>
              <a:rPr lang="en-US" dirty="0"/>
              <a:t>Presentation Title</a:t>
            </a:r>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a:t>
            </a:fld>
            <a:endParaRPr lang="en-US" dirty="0"/>
          </a:p>
        </p:txBody>
      </p:sp>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250A-BFB8-3BB0-0F87-1316975BCA8E}"/>
              </a:ext>
            </a:extLst>
          </p:cNvPr>
          <p:cNvSpPr>
            <a:spLocks noGrp="1"/>
          </p:cNvSpPr>
          <p:nvPr>
            <p:ph type="title"/>
          </p:nvPr>
        </p:nvSpPr>
        <p:spPr/>
        <p:txBody>
          <a:bodyPr/>
          <a:lstStyle/>
          <a:p>
            <a:r>
              <a:rPr lang="en-US" dirty="0"/>
              <a:t>OBJECTIVE</a:t>
            </a:r>
            <a:endParaRPr lang="en-IN" dirty="0"/>
          </a:p>
        </p:txBody>
      </p:sp>
      <p:pic>
        <p:nvPicPr>
          <p:cNvPr id="10" name="Picture Placeholder 9">
            <a:extLst>
              <a:ext uri="{FF2B5EF4-FFF2-40B4-BE49-F238E27FC236}">
                <a16:creationId xmlns:a16="http://schemas.microsoft.com/office/drawing/2014/main" id="{0F50A992-93D4-011C-4A03-D281E1890BD1}"/>
              </a:ext>
            </a:extLst>
          </p:cNvPr>
          <p:cNvPicPr>
            <a:picLocks noGrp="1" noChangeAspect="1"/>
          </p:cNvPicPr>
          <p:nvPr>
            <p:ph type="pic" sz="quarter" idx="13"/>
          </p:nvPr>
        </p:nvPicPr>
        <p:blipFill>
          <a:blip r:embed="rId2"/>
          <a:srcRect l="4735" r="4735"/>
          <a:stretch>
            <a:fillRect/>
          </a:stretch>
        </p:blipFill>
        <p:spPr>
          <a:xfrm>
            <a:off x="0" y="14288"/>
            <a:ext cx="4613275" cy="3397250"/>
          </a:xfrm>
        </p:spPr>
      </p:pic>
      <p:pic>
        <p:nvPicPr>
          <p:cNvPr id="12" name="Picture Placeholder 11">
            <a:extLst>
              <a:ext uri="{FF2B5EF4-FFF2-40B4-BE49-F238E27FC236}">
                <a16:creationId xmlns:a16="http://schemas.microsoft.com/office/drawing/2014/main" id="{DE209C7C-E3AB-F4B1-D8BA-FB5753CEAA9B}"/>
              </a:ext>
            </a:extLst>
          </p:cNvPr>
          <p:cNvPicPr>
            <a:picLocks noGrp="1" noChangeAspect="1"/>
          </p:cNvPicPr>
          <p:nvPr>
            <p:ph type="pic" sz="quarter" idx="14"/>
          </p:nvPr>
        </p:nvPicPr>
        <p:blipFill>
          <a:blip r:embed="rId3"/>
          <a:srcRect l="4735" r="4735"/>
          <a:stretch>
            <a:fillRect/>
          </a:stretch>
        </p:blipFill>
        <p:spPr/>
      </p:pic>
      <p:sp>
        <p:nvSpPr>
          <p:cNvPr id="5" name="Content Placeholder 4">
            <a:extLst>
              <a:ext uri="{FF2B5EF4-FFF2-40B4-BE49-F238E27FC236}">
                <a16:creationId xmlns:a16="http://schemas.microsoft.com/office/drawing/2014/main" id="{D22A017D-EBB1-8F4D-C5C5-C24BE1C65C7F}"/>
              </a:ext>
            </a:extLst>
          </p:cNvPr>
          <p:cNvSpPr>
            <a:spLocks noGrp="1"/>
          </p:cNvSpPr>
          <p:nvPr>
            <p:ph sz="quarter" idx="15"/>
          </p:nvPr>
        </p:nvSpPr>
        <p:spPr/>
        <p:txBody>
          <a:bodyPr/>
          <a:lstStyle/>
          <a:p>
            <a:pPr algn="just"/>
            <a:r>
              <a:rPr lang="en-US" dirty="0"/>
              <a:t>Our primary objective is to create a news website that is easy to use and gives you the latest news from different sources. You can find news on topics you like, and you can even customize it to fit your preferences. We want to make sure it works well on all devices and keeps you updated in real-time. Plus, we want you to connect with others by sharing and discussing news stories.</a:t>
            </a:r>
            <a:endParaRPr lang="en-IN" dirty="0"/>
          </a:p>
        </p:txBody>
      </p:sp>
      <p:sp>
        <p:nvSpPr>
          <p:cNvPr id="6" name="Footer Placeholder 5">
            <a:extLst>
              <a:ext uri="{FF2B5EF4-FFF2-40B4-BE49-F238E27FC236}">
                <a16:creationId xmlns:a16="http://schemas.microsoft.com/office/drawing/2014/main" id="{92389F28-F326-B874-E1A7-4E6784FD9F47}"/>
              </a:ext>
            </a:extLst>
          </p:cNvPr>
          <p:cNvSpPr>
            <a:spLocks noGrp="1"/>
          </p:cNvSpPr>
          <p:nvPr>
            <p:ph type="ftr" sz="quarter" idx="11"/>
          </p:nvPr>
        </p:nvSpPr>
        <p:spPr/>
        <p:txBody>
          <a:bodyPr/>
          <a:lstStyle/>
          <a:p>
            <a:r>
              <a:rPr lang="en-US"/>
              <a:t>Presentation Title</a:t>
            </a:r>
            <a:endParaRPr lang="en-US" dirty="0"/>
          </a:p>
        </p:txBody>
      </p:sp>
      <p:sp>
        <p:nvSpPr>
          <p:cNvPr id="7" name="Date Placeholder 6">
            <a:extLst>
              <a:ext uri="{FF2B5EF4-FFF2-40B4-BE49-F238E27FC236}">
                <a16:creationId xmlns:a16="http://schemas.microsoft.com/office/drawing/2014/main" id="{D418DA57-886C-14B8-EF38-95876C881D21}"/>
              </a:ext>
            </a:extLst>
          </p:cNvPr>
          <p:cNvSpPr>
            <a:spLocks noGrp="1"/>
          </p:cNvSpPr>
          <p:nvPr>
            <p:ph type="dt" sz="half" idx="10"/>
          </p:nvPr>
        </p:nvSpPr>
        <p:spPr/>
        <p:txBody>
          <a:bodyPr/>
          <a:lstStyle/>
          <a:p>
            <a:r>
              <a:rPr lang="en-US">
                <a:solidFill>
                  <a:schemeClr val="tx2"/>
                </a:solidFill>
              </a:rPr>
              <a:t>9/8/20XX</a:t>
            </a:r>
            <a:endParaRPr lang="en-US" dirty="0"/>
          </a:p>
        </p:txBody>
      </p:sp>
      <p:sp>
        <p:nvSpPr>
          <p:cNvPr id="8" name="Slide Number Placeholder 7">
            <a:extLst>
              <a:ext uri="{FF2B5EF4-FFF2-40B4-BE49-F238E27FC236}">
                <a16:creationId xmlns:a16="http://schemas.microsoft.com/office/drawing/2014/main" id="{FDAB222F-FC7B-1416-752B-09CF8201B9AC}"/>
              </a:ext>
            </a:extLst>
          </p:cNvPr>
          <p:cNvSpPr>
            <a:spLocks noGrp="1"/>
          </p:cNvSpPr>
          <p:nvPr>
            <p:ph type="sldNum" sz="quarter" idx="12"/>
          </p:nvPr>
        </p:nvSpPr>
        <p:spPr/>
        <p:txBody>
          <a:bodyPr/>
          <a:lstStyle/>
          <a:p>
            <a:fld id="{FAEF9944-A4F6-4C59-AEBD-678D6480B8EA}" type="slidenum">
              <a:rPr lang="en-US" smtClean="0"/>
              <a:t>4</a:t>
            </a:fld>
            <a:endParaRPr lang="en-US" dirty="0"/>
          </a:p>
        </p:txBody>
      </p:sp>
    </p:spTree>
    <p:extLst>
      <p:ext uri="{BB962C8B-B14F-4D97-AF65-F5344CB8AC3E}">
        <p14:creationId xmlns:p14="http://schemas.microsoft.com/office/powerpoint/2010/main" val="873574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91440"/>
            <a:ext cx="10900146" cy="1115934"/>
          </a:xfrm>
        </p:spPr>
        <p:txBody>
          <a:bodyPr>
            <a:noAutofit/>
          </a:bodyPr>
          <a:lstStyle/>
          <a:p>
            <a:r>
              <a:rPr lang="en-US" dirty="0"/>
              <a:t>MODULES</a:t>
            </a:r>
          </a:p>
        </p:txBody>
      </p:sp>
      <p:sp>
        <p:nvSpPr>
          <p:cNvPr id="8" name="Content Placeholder 7">
            <a:extLst>
              <a:ext uri="{FF2B5EF4-FFF2-40B4-BE49-F238E27FC236}">
                <a16:creationId xmlns:a16="http://schemas.microsoft.com/office/drawing/2014/main" id="{CED188D3-E97C-4E64-AEC5-BA2CE083B7F3}"/>
              </a:ext>
            </a:extLst>
          </p:cNvPr>
          <p:cNvSpPr>
            <a:spLocks noGrp="1"/>
          </p:cNvSpPr>
          <p:nvPr>
            <p:ph type="body" sz="quarter" idx="16"/>
          </p:nvPr>
        </p:nvSpPr>
        <p:spPr>
          <a:xfrm>
            <a:off x="642938" y="1741996"/>
            <a:ext cx="4727575" cy="641282"/>
          </a:xfrm>
        </p:spPr>
        <p:txBody>
          <a:bodyPr>
            <a:noAutofit/>
          </a:bodyPr>
          <a:lstStyle/>
          <a:p>
            <a:r>
              <a:rPr lang="en-US" dirty="0"/>
              <a:t>USER</a:t>
            </a:r>
          </a:p>
        </p:txBody>
      </p:sp>
      <p:sp>
        <p:nvSpPr>
          <p:cNvPr id="10" name="Content Placeholder 9">
            <a:extLst>
              <a:ext uri="{FF2B5EF4-FFF2-40B4-BE49-F238E27FC236}">
                <a16:creationId xmlns:a16="http://schemas.microsoft.com/office/drawing/2014/main" id="{734818E9-4459-4052-A157-BAEE61330BF3}"/>
              </a:ext>
            </a:extLst>
          </p:cNvPr>
          <p:cNvSpPr>
            <a:spLocks noGrp="1"/>
          </p:cNvSpPr>
          <p:nvPr>
            <p:ph type="body" sz="quarter" idx="17"/>
          </p:nvPr>
        </p:nvSpPr>
        <p:spPr>
          <a:xfrm>
            <a:off x="6099008" y="1741996"/>
            <a:ext cx="4727575" cy="641282"/>
          </a:xfrm>
        </p:spPr>
        <p:txBody>
          <a:bodyPr>
            <a:noAutofit/>
          </a:bodyPr>
          <a:lstStyle/>
          <a:p>
            <a:r>
              <a:rPr lang="en-US" dirty="0"/>
              <a:t>ADMIN</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sz="quarter" idx="14"/>
          </p:nvPr>
        </p:nvSpPr>
        <p:spPr>
          <a:xfrm>
            <a:off x="648934" y="2422380"/>
            <a:ext cx="4721579" cy="3039917"/>
          </a:xfrm>
        </p:spPr>
        <p:txBody>
          <a:bodyPr>
            <a:noAutofit/>
          </a:bodyPr>
          <a:lstStyle/>
          <a:p>
            <a:r>
              <a:rPr lang="en-US" dirty="0"/>
              <a:t>Login.</a:t>
            </a:r>
          </a:p>
          <a:p>
            <a:r>
              <a:rPr lang="en-US" dirty="0"/>
              <a:t>User Profile.</a:t>
            </a:r>
          </a:p>
          <a:p>
            <a:r>
              <a:rPr lang="en-US" dirty="0"/>
              <a:t>Homepage.</a:t>
            </a:r>
          </a:p>
          <a:p>
            <a:r>
              <a:rPr lang="en-US" dirty="0"/>
              <a:t>Category Pages</a:t>
            </a:r>
            <a:r>
              <a:rPr lang="en-US" b="0" i="0" dirty="0">
                <a:solidFill>
                  <a:srgbClr val="374151"/>
                </a:solidFill>
                <a:effectLst/>
                <a:latin typeface="Söhne"/>
              </a:rPr>
              <a:t>(e.g., politics, sports, technology).</a:t>
            </a:r>
          </a:p>
          <a:p>
            <a:r>
              <a:rPr lang="en-US" dirty="0"/>
              <a:t>Search Functionality. </a:t>
            </a:r>
          </a:p>
          <a:p>
            <a:r>
              <a:rPr lang="en-US" dirty="0"/>
              <a:t>Article Pages.</a:t>
            </a:r>
          </a:p>
        </p:txBody>
      </p:sp>
      <p:sp>
        <p:nvSpPr>
          <p:cNvPr id="6" name="Content Placeholder 5">
            <a:extLst>
              <a:ext uri="{FF2B5EF4-FFF2-40B4-BE49-F238E27FC236}">
                <a16:creationId xmlns:a16="http://schemas.microsoft.com/office/drawing/2014/main" id="{D87483D8-EA65-4964-99D7-AF7C1B80C93A}"/>
              </a:ext>
            </a:extLst>
          </p:cNvPr>
          <p:cNvSpPr>
            <a:spLocks noGrp="1"/>
          </p:cNvSpPr>
          <p:nvPr>
            <p:ph sz="quarter" idx="14"/>
          </p:nvPr>
        </p:nvSpPr>
        <p:spPr>
          <a:xfrm>
            <a:off x="6105004" y="2422380"/>
            <a:ext cx="4721579" cy="3039917"/>
          </a:xfrm>
        </p:spPr>
        <p:txBody>
          <a:bodyPr>
            <a:noAutofit/>
          </a:bodyPr>
          <a:lstStyle/>
          <a:p>
            <a:r>
              <a:rPr lang="en-IN" b="1" i="0" dirty="0">
                <a:effectLst/>
                <a:latin typeface="Söhne"/>
              </a:rPr>
              <a:t>User Management</a:t>
            </a:r>
            <a:r>
              <a:rPr lang="en-US" b="1" i="0" dirty="0">
                <a:effectLst/>
                <a:latin typeface="Söhne"/>
              </a:rPr>
              <a:t>.</a:t>
            </a:r>
            <a:r>
              <a:rPr lang="en-US" dirty="0"/>
              <a:t> </a:t>
            </a:r>
          </a:p>
          <a:p>
            <a:r>
              <a:rPr lang="en-IN" b="1" i="0" dirty="0">
                <a:effectLst/>
                <a:latin typeface="Söhne"/>
              </a:rPr>
              <a:t>Content Management</a:t>
            </a:r>
            <a:r>
              <a:rPr lang="en-US" b="1" i="0" dirty="0">
                <a:effectLst/>
                <a:latin typeface="Söhne"/>
              </a:rPr>
              <a:t>.</a:t>
            </a:r>
          </a:p>
          <a:p>
            <a:r>
              <a:rPr lang="en-IN" b="1" i="0" dirty="0">
                <a:effectLst/>
                <a:latin typeface="Söhne"/>
              </a:rPr>
              <a:t>API Integration</a:t>
            </a:r>
            <a:r>
              <a:rPr lang="en-US" b="1" dirty="0">
                <a:latin typeface="Söhne"/>
              </a:rPr>
              <a:t>.</a:t>
            </a:r>
          </a:p>
          <a:p>
            <a:r>
              <a:rPr lang="en-IN" b="1" i="0" dirty="0">
                <a:effectLst/>
                <a:latin typeface="Söhne"/>
              </a:rPr>
              <a:t>Category Management</a:t>
            </a:r>
            <a:r>
              <a:rPr lang="en-US" b="1" i="0" dirty="0">
                <a:effectLst/>
                <a:latin typeface="Söhne"/>
              </a:rPr>
              <a:t>.</a:t>
            </a:r>
          </a:p>
          <a:p>
            <a:r>
              <a:rPr lang="en-IN" b="1" i="0" dirty="0">
                <a:effectLst/>
                <a:latin typeface="Söhne"/>
              </a:rPr>
              <a:t>Security and Privacy</a:t>
            </a:r>
            <a:r>
              <a:rPr lang="en-US" b="1" dirty="0">
                <a:latin typeface="Söhne"/>
              </a:rPr>
              <a:t>.</a:t>
            </a:r>
          </a:p>
          <a:p>
            <a:r>
              <a:rPr lang="en-IN" b="1" i="0" dirty="0">
                <a:effectLst/>
                <a:latin typeface="Söhne"/>
              </a:rPr>
              <a:t>Customization and Theming</a:t>
            </a:r>
            <a:r>
              <a:rPr lang="en-US" b="1" i="0" dirty="0">
                <a:effectLst/>
                <a:latin typeface="Söhne"/>
              </a:rPr>
              <a:t>.</a:t>
            </a:r>
            <a:endParaRPr lang="en-US" dirty="0"/>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dirty="0"/>
              <a:t>Presentation Title</a:t>
            </a:r>
          </a:p>
        </p:txBody>
      </p:sp>
      <p:sp>
        <p:nvSpPr>
          <p:cNvPr id="14" name="Date Placeholder 13">
            <a:extLst>
              <a:ext uri="{FF2B5EF4-FFF2-40B4-BE49-F238E27FC236}">
                <a16:creationId xmlns:a16="http://schemas.microsoft.com/office/drawing/2014/main" id="{CCDA8DA2-1AE0-C292-F8F2-6803994F5639}"/>
              </a:ext>
            </a:extLst>
          </p:cNvPr>
          <p:cNvSpPr>
            <a:spLocks noGrp="1"/>
          </p:cNvSpPr>
          <p:nvPr>
            <p:ph type="dt" sz="half" idx="10"/>
          </p:nvPr>
        </p:nvSpPr>
        <p:spPr>
          <a:xfrm>
            <a:off x="5373620" y="6309360"/>
            <a:ext cx="3411973" cy="457200"/>
          </a:xfrm>
        </p:spPr>
        <p:txBody>
          <a:bodyPr/>
          <a:lstStyle/>
          <a:p>
            <a:r>
              <a:rPr lang="en-US" dirty="0"/>
              <a:t>9/8/20XX</a:t>
            </a:r>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5</a:t>
            </a:fld>
            <a:endParaRPr lang="en-US" dirty="0"/>
          </a:p>
        </p:txBody>
      </p:sp>
    </p:spTree>
    <p:extLst>
      <p:ext uri="{BB962C8B-B14F-4D97-AF65-F5344CB8AC3E}">
        <p14:creationId xmlns:p14="http://schemas.microsoft.com/office/powerpoint/2010/main" val="2960976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0AE722-3A17-4292-8B0C-015DEE23F973}"/>
              </a:ext>
            </a:extLst>
          </p:cNvPr>
          <p:cNvSpPr>
            <a:spLocks noGrp="1"/>
          </p:cNvSpPr>
          <p:nvPr>
            <p:ph type="title"/>
          </p:nvPr>
        </p:nvSpPr>
        <p:spPr>
          <a:xfrm>
            <a:off x="648935" y="91440"/>
            <a:ext cx="10900146" cy="1115934"/>
          </a:xfrm>
        </p:spPr>
        <p:txBody>
          <a:bodyPr>
            <a:noAutofit/>
          </a:bodyPr>
          <a:lstStyle/>
          <a:p>
            <a:r>
              <a:rPr lang="en-US" dirty="0"/>
              <a:t>TECHNOLOGIES</a:t>
            </a:r>
          </a:p>
        </p:txBody>
      </p:sp>
      <p:sp>
        <p:nvSpPr>
          <p:cNvPr id="12" name="Content Placeholder 11">
            <a:extLst>
              <a:ext uri="{FF2B5EF4-FFF2-40B4-BE49-F238E27FC236}">
                <a16:creationId xmlns:a16="http://schemas.microsoft.com/office/drawing/2014/main" id="{DA519990-3C01-4761-BF8E-8A8BC2C56B38}"/>
              </a:ext>
            </a:extLst>
          </p:cNvPr>
          <p:cNvSpPr>
            <a:spLocks noGrp="1"/>
          </p:cNvSpPr>
          <p:nvPr>
            <p:ph type="body" sz="quarter" idx="19"/>
          </p:nvPr>
        </p:nvSpPr>
        <p:spPr>
          <a:xfrm>
            <a:off x="652646" y="1662661"/>
            <a:ext cx="3519028" cy="705291"/>
          </a:xfrm>
        </p:spPr>
        <p:txBody>
          <a:bodyPr>
            <a:normAutofit/>
          </a:bodyPr>
          <a:lstStyle/>
          <a:p>
            <a:r>
              <a:rPr lang="en-US" dirty="0"/>
              <a:t>HTML &amp; CSS</a:t>
            </a:r>
          </a:p>
        </p:txBody>
      </p:sp>
      <p:sp>
        <p:nvSpPr>
          <p:cNvPr id="11" name="Content Placeholder 10">
            <a:extLst>
              <a:ext uri="{FF2B5EF4-FFF2-40B4-BE49-F238E27FC236}">
                <a16:creationId xmlns:a16="http://schemas.microsoft.com/office/drawing/2014/main" id="{0ED48AB2-7B87-4FA9-90BB-0B88AD92D396}"/>
              </a:ext>
            </a:extLst>
          </p:cNvPr>
          <p:cNvSpPr>
            <a:spLocks noGrp="1"/>
          </p:cNvSpPr>
          <p:nvPr>
            <p:ph sz="quarter" idx="14"/>
          </p:nvPr>
        </p:nvSpPr>
        <p:spPr>
          <a:xfrm>
            <a:off x="648935" y="2422380"/>
            <a:ext cx="3519028" cy="3194435"/>
          </a:xfrm>
        </p:spPr>
        <p:txBody>
          <a:bodyPr>
            <a:normAutofit/>
          </a:bodyPr>
          <a:lstStyle/>
          <a:p>
            <a:r>
              <a:rPr lang="en-US" b="0" i="0" dirty="0">
                <a:solidFill>
                  <a:srgbClr val="374151"/>
                </a:solidFill>
                <a:effectLst/>
                <a:latin typeface="Söhne"/>
              </a:rPr>
              <a:t>HTML is the foundational language used to structure the content of web pages.</a:t>
            </a:r>
          </a:p>
          <a:p>
            <a:r>
              <a:rPr lang="en-US" b="0" i="0" dirty="0">
                <a:solidFill>
                  <a:srgbClr val="374151"/>
                </a:solidFill>
                <a:effectLst/>
                <a:latin typeface="Söhne"/>
              </a:rPr>
              <a:t>CSS is responsible for styling and formatting web content, including fonts, colors, layout, and responsive design.</a:t>
            </a:r>
            <a:endParaRPr lang="en-US" dirty="0"/>
          </a:p>
        </p:txBody>
      </p:sp>
      <p:sp>
        <p:nvSpPr>
          <p:cNvPr id="16" name="Content Placeholder 15">
            <a:extLst>
              <a:ext uri="{FF2B5EF4-FFF2-40B4-BE49-F238E27FC236}">
                <a16:creationId xmlns:a16="http://schemas.microsoft.com/office/drawing/2014/main" id="{98A93BCF-7682-4066-8958-65ED5DD2241C}"/>
              </a:ext>
            </a:extLst>
          </p:cNvPr>
          <p:cNvSpPr>
            <a:spLocks noGrp="1"/>
          </p:cNvSpPr>
          <p:nvPr>
            <p:ph type="body" sz="quarter" idx="20"/>
          </p:nvPr>
        </p:nvSpPr>
        <p:spPr>
          <a:xfrm>
            <a:off x="4336486" y="1662661"/>
            <a:ext cx="3519028" cy="705291"/>
          </a:xfrm>
        </p:spPr>
        <p:txBody>
          <a:bodyPr>
            <a:normAutofit/>
          </a:bodyPr>
          <a:lstStyle/>
          <a:p>
            <a:r>
              <a:rPr lang="en-US" dirty="0"/>
              <a:t>JAVASCRIPT &amp; APIs</a:t>
            </a:r>
          </a:p>
        </p:txBody>
      </p:sp>
      <p:sp>
        <p:nvSpPr>
          <p:cNvPr id="15" name="Content Placeholder 14">
            <a:extLst>
              <a:ext uri="{FF2B5EF4-FFF2-40B4-BE49-F238E27FC236}">
                <a16:creationId xmlns:a16="http://schemas.microsoft.com/office/drawing/2014/main" id="{E73F035B-87AE-4E99-A92D-75E5EC280DE7}"/>
              </a:ext>
            </a:extLst>
          </p:cNvPr>
          <p:cNvSpPr>
            <a:spLocks noGrp="1"/>
          </p:cNvSpPr>
          <p:nvPr>
            <p:ph sz="quarter" idx="22"/>
          </p:nvPr>
        </p:nvSpPr>
        <p:spPr>
          <a:xfrm>
            <a:off x="4336487" y="2422380"/>
            <a:ext cx="3519028" cy="3194435"/>
          </a:xfrm>
        </p:spPr>
        <p:txBody>
          <a:bodyPr>
            <a:normAutofit lnSpcReduction="10000"/>
          </a:bodyPr>
          <a:lstStyle/>
          <a:p>
            <a:r>
              <a:rPr lang="en-US" b="0" i="0" dirty="0">
                <a:solidFill>
                  <a:srgbClr val="374151"/>
                </a:solidFill>
                <a:effectLst/>
                <a:latin typeface="Söhne"/>
              </a:rPr>
              <a:t>JavaScript is a versatile scripting language that adds interactivity and dynamic behavior to web pages.</a:t>
            </a:r>
          </a:p>
          <a:p>
            <a:r>
              <a:rPr lang="en-US" b="0" i="0" dirty="0">
                <a:solidFill>
                  <a:srgbClr val="374151"/>
                </a:solidFill>
                <a:effectLst/>
                <a:latin typeface="Söhne"/>
              </a:rPr>
              <a:t>RESTful APIs are used to fetch news data from external sources, such as news providers or aggregators.</a:t>
            </a:r>
            <a:endParaRPr lang="en-US" dirty="0"/>
          </a:p>
        </p:txBody>
      </p:sp>
      <p:sp>
        <p:nvSpPr>
          <p:cNvPr id="14" name="Content Placeholder 13">
            <a:extLst>
              <a:ext uri="{FF2B5EF4-FFF2-40B4-BE49-F238E27FC236}">
                <a16:creationId xmlns:a16="http://schemas.microsoft.com/office/drawing/2014/main" id="{9E1BABDF-2D81-4200-AB3D-E2AC2AA85192}"/>
              </a:ext>
            </a:extLst>
          </p:cNvPr>
          <p:cNvSpPr>
            <a:spLocks noGrp="1"/>
          </p:cNvSpPr>
          <p:nvPr>
            <p:ph type="body" sz="quarter" idx="21"/>
          </p:nvPr>
        </p:nvSpPr>
        <p:spPr>
          <a:xfrm>
            <a:off x="8020326" y="1662661"/>
            <a:ext cx="3519028" cy="705291"/>
          </a:xfrm>
        </p:spPr>
        <p:txBody>
          <a:bodyPr>
            <a:normAutofit/>
          </a:bodyPr>
          <a:lstStyle/>
          <a:p>
            <a:r>
              <a:rPr lang="en-US" dirty="0"/>
              <a:t>REACT.JS</a:t>
            </a:r>
          </a:p>
        </p:txBody>
      </p:sp>
      <p:sp>
        <p:nvSpPr>
          <p:cNvPr id="13" name="Content Placeholder 12">
            <a:extLst>
              <a:ext uri="{FF2B5EF4-FFF2-40B4-BE49-F238E27FC236}">
                <a16:creationId xmlns:a16="http://schemas.microsoft.com/office/drawing/2014/main" id="{502A2BB6-FCA5-49F9-97E9-DFA867C27B54}"/>
              </a:ext>
            </a:extLst>
          </p:cNvPr>
          <p:cNvSpPr>
            <a:spLocks noGrp="1"/>
          </p:cNvSpPr>
          <p:nvPr>
            <p:ph sz="quarter" idx="23"/>
          </p:nvPr>
        </p:nvSpPr>
        <p:spPr>
          <a:xfrm>
            <a:off x="8020326" y="2422380"/>
            <a:ext cx="3519028" cy="3194435"/>
          </a:xfrm>
        </p:spPr>
        <p:txBody>
          <a:bodyPr>
            <a:normAutofit/>
          </a:bodyPr>
          <a:lstStyle/>
          <a:p>
            <a:r>
              <a:rPr lang="en-US" b="0" i="0" dirty="0">
                <a:solidFill>
                  <a:srgbClr val="374151"/>
                </a:solidFill>
                <a:effectLst/>
                <a:latin typeface="Söhne"/>
              </a:rPr>
              <a:t>React.js is a popular JavaScript library for building user interfaces.</a:t>
            </a:r>
          </a:p>
          <a:p>
            <a:r>
              <a:rPr lang="en-US" b="0" i="0" dirty="0">
                <a:solidFill>
                  <a:srgbClr val="374151"/>
                </a:solidFill>
                <a:effectLst/>
                <a:latin typeface="Söhne"/>
              </a:rPr>
              <a:t>It enables the creation of reusable UI components, making it easier to manage complex web applications.</a:t>
            </a:r>
            <a:endParaRPr lang="en-US" dirty="0"/>
          </a:p>
        </p:txBody>
      </p:sp>
      <p:sp>
        <p:nvSpPr>
          <p:cNvPr id="5" name="Footer Placeholder 4">
            <a:extLst>
              <a:ext uri="{FF2B5EF4-FFF2-40B4-BE49-F238E27FC236}">
                <a16:creationId xmlns:a16="http://schemas.microsoft.com/office/drawing/2014/main" id="{60E1A468-4484-47F2-8588-752552EE416C}"/>
              </a:ext>
            </a:extLst>
          </p:cNvPr>
          <p:cNvSpPr>
            <a:spLocks noGrp="1"/>
          </p:cNvSpPr>
          <p:nvPr>
            <p:ph type="ftr" sz="quarter" idx="11"/>
          </p:nvPr>
        </p:nvSpPr>
        <p:spPr>
          <a:xfrm>
            <a:off x="642917" y="6309360"/>
            <a:ext cx="3423986" cy="457200"/>
          </a:xfrm>
        </p:spPr>
        <p:txBody>
          <a:bodyPr/>
          <a:lstStyle/>
          <a:p>
            <a:r>
              <a:rPr lang="en-US" dirty="0"/>
              <a:t>Presentation Title</a:t>
            </a:r>
          </a:p>
        </p:txBody>
      </p:sp>
      <p:sp>
        <p:nvSpPr>
          <p:cNvPr id="20" name="Date Placeholder 19">
            <a:extLst>
              <a:ext uri="{FF2B5EF4-FFF2-40B4-BE49-F238E27FC236}">
                <a16:creationId xmlns:a16="http://schemas.microsoft.com/office/drawing/2014/main" id="{485F7643-B899-97AF-0E10-FDF6AFF49B35}"/>
              </a:ext>
            </a:extLst>
          </p:cNvPr>
          <p:cNvSpPr>
            <a:spLocks noGrp="1"/>
          </p:cNvSpPr>
          <p:nvPr>
            <p:ph type="dt" sz="half" idx="10"/>
          </p:nvPr>
        </p:nvSpPr>
        <p:spPr>
          <a:xfrm>
            <a:off x="5373620" y="6309360"/>
            <a:ext cx="3411973" cy="457200"/>
          </a:xfrm>
        </p:spPr>
        <p:txBody>
          <a:bodyPr/>
          <a:lstStyle/>
          <a:p>
            <a:r>
              <a:rPr lang="en-US" dirty="0"/>
              <a:t>9/8/20XX</a:t>
            </a:r>
          </a:p>
        </p:txBody>
      </p:sp>
      <p:sp>
        <p:nvSpPr>
          <p:cNvPr id="6" name="Slide Number Placeholder 5">
            <a:extLst>
              <a:ext uri="{FF2B5EF4-FFF2-40B4-BE49-F238E27FC236}">
                <a16:creationId xmlns:a16="http://schemas.microsoft.com/office/drawing/2014/main"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6</a:t>
            </a:fld>
            <a:endParaRPr lang="en-US" dirty="0"/>
          </a:p>
        </p:txBody>
      </p:sp>
    </p:spTree>
    <p:extLst>
      <p:ext uri="{BB962C8B-B14F-4D97-AF65-F5344CB8AC3E}">
        <p14:creationId xmlns:p14="http://schemas.microsoft.com/office/powerpoint/2010/main" val="2810545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376668" y="91441"/>
            <a:ext cx="6172412" cy="1429228"/>
          </a:xfrm>
        </p:spPr>
        <p:txBody>
          <a:bodyPr/>
          <a:lstStyle/>
          <a:p>
            <a:r>
              <a:rPr lang="en-US" dirty="0"/>
              <a:t>CONCLUSION</a:t>
            </a:r>
          </a:p>
        </p:txBody>
      </p:sp>
      <p:pic>
        <p:nvPicPr>
          <p:cNvPr id="11" name="Picture Placeholder 10" descr="A close - up of a person using a computer">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7" r="17"/>
          <a:stretch/>
        </p:blipFill>
        <p:spPr>
          <a:xfrm>
            <a:off x="-1" y="-3"/>
            <a:ext cx="4613544" cy="2249321"/>
          </a:xfrm>
        </p:spPr>
      </p:pic>
      <p:pic>
        <p:nvPicPr>
          <p:cNvPr id="13" name="Picture Placeholder 12" descr="Digital Graph screen reflection">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24" b="24"/>
          <a:stretch/>
        </p:blipFill>
        <p:spPr>
          <a:xfrm>
            <a:off x="-1" y="2311339"/>
            <a:ext cx="4613544" cy="2241520"/>
          </a:xfrm>
        </p:spPr>
      </p:pic>
      <p:pic>
        <p:nvPicPr>
          <p:cNvPr id="8" name="Picture Placeholder 7" descr="Conference Room">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l="63" r="63"/>
          <a:stretch/>
        </p:blipFill>
        <p:spPr>
          <a:xfrm>
            <a:off x="-1" y="4597879"/>
            <a:ext cx="4613544" cy="2257213"/>
          </a:xfrm>
        </p:spPr>
      </p:pic>
      <p:sp>
        <p:nvSpPr>
          <p:cNvPr id="9" name="Content Placeholder 8">
            <a:extLst>
              <a:ext uri="{FF2B5EF4-FFF2-40B4-BE49-F238E27FC236}">
                <a16:creationId xmlns:a16="http://schemas.microsoft.com/office/drawing/2014/main" id="{957A8109-BBBF-407C-81F8-08088ED99698}"/>
              </a:ext>
            </a:extLst>
          </p:cNvPr>
          <p:cNvSpPr>
            <a:spLocks noGrp="1"/>
          </p:cNvSpPr>
          <p:nvPr>
            <p:ph sz="quarter" idx="16"/>
          </p:nvPr>
        </p:nvSpPr>
        <p:spPr>
          <a:xfrm>
            <a:off x="5376668" y="1735744"/>
            <a:ext cx="6172415" cy="3767495"/>
          </a:xfrm>
        </p:spPr>
        <p:txBody>
          <a:bodyPr>
            <a:normAutofit/>
          </a:bodyPr>
          <a:lstStyle/>
          <a:p>
            <a:r>
              <a:rPr lang="en-US" sz="1800" b="0" i="0" dirty="0">
                <a:solidFill>
                  <a:srgbClr val="374151"/>
                </a:solidFill>
                <a:effectLst/>
                <a:latin typeface="Söhne"/>
              </a:rPr>
              <a:t>In this project, we're building a user-friendly news website using technologies like HTML, CSS, JavaScript, and React.js. Our website will collect news from different sources, categorize it into topics like politics and sports, and let users search for specific news. </a:t>
            </a:r>
            <a:endParaRPr lang="en-US" sz="1800" dirty="0"/>
          </a:p>
        </p:txBody>
      </p:sp>
      <p:sp>
        <p:nvSpPr>
          <p:cNvPr id="17" name="Footer Placeholder 16">
            <a:extLst>
              <a:ext uri="{FF2B5EF4-FFF2-40B4-BE49-F238E27FC236}">
                <a16:creationId xmlns:a16="http://schemas.microsoft.com/office/drawing/2014/main" id="{A7A34B0D-1722-4024-BC6E-2A411B0AF724}"/>
              </a:ext>
            </a:extLst>
          </p:cNvPr>
          <p:cNvSpPr>
            <a:spLocks noGrp="1"/>
          </p:cNvSpPr>
          <p:nvPr>
            <p:ph type="ftr" sz="quarter" idx="11"/>
          </p:nvPr>
        </p:nvSpPr>
        <p:spPr>
          <a:xfrm>
            <a:off x="642917" y="6309360"/>
            <a:ext cx="3271516" cy="457200"/>
          </a:xfrm>
        </p:spPr>
        <p:txBody>
          <a:bodyPr/>
          <a:lstStyle/>
          <a:p>
            <a:r>
              <a:rPr lang="en-US" dirty="0"/>
              <a:t>Presentation Title</a:t>
            </a:r>
          </a:p>
        </p:txBody>
      </p:sp>
      <p:sp>
        <p:nvSpPr>
          <p:cNvPr id="14" name="Date Placeholder 13">
            <a:extLst>
              <a:ext uri="{FF2B5EF4-FFF2-40B4-BE49-F238E27FC236}">
                <a16:creationId xmlns:a16="http://schemas.microsoft.com/office/drawing/2014/main" id="{DFCCDB38-B8E0-B8DB-ED9C-D8AC43EC9D2F}"/>
              </a:ext>
            </a:extLst>
          </p:cNvPr>
          <p:cNvSpPr>
            <a:spLocks noGrp="1"/>
          </p:cNvSpPr>
          <p:nvPr>
            <p:ph type="dt" sz="half" idx="10"/>
          </p:nvPr>
        </p:nvSpPr>
        <p:spPr>
          <a:xfrm>
            <a:off x="5376668" y="6309360"/>
            <a:ext cx="3411973" cy="457200"/>
          </a:xfrm>
        </p:spPr>
        <p:txBody>
          <a:bodyPr/>
          <a:lstStyle/>
          <a:p>
            <a:r>
              <a:rPr lang="en-US" dirty="0"/>
              <a:t>9/8/20XX</a:t>
            </a:r>
          </a:p>
        </p:txBody>
      </p:sp>
      <p:sp>
        <p:nvSpPr>
          <p:cNvPr id="18" name="Slide Number Placeholder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7</a:t>
            </a:fld>
            <a:endParaRPr lang="en-US" dirty="0"/>
          </a:p>
        </p:txBody>
      </p:sp>
    </p:spTree>
    <p:extLst>
      <p:ext uri="{BB962C8B-B14F-4D97-AF65-F5344CB8AC3E}">
        <p14:creationId xmlns:p14="http://schemas.microsoft.com/office/powerpoint/2010/main" val="110933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434622" y="1048176"/>
            <a:ext cx="5102365" cy="2109353"/>
          </a:xfrm>
        </p:spPr>
        <p:txBody>
          <a:bodyPr/>
          <a:lstStyle/>
          <a:p>
            <a:r>
              <a:rPr lang="en-US" dirty="0"/>
              <a:t>THANK YOU</a:t>
            </a:r>
          </a:p>
        </p:txBody>
      </p:sp>
      <p:pic>
        <p:nvPicPr>
          <p:cNvPr id="30" name="Picture Placeholder 29" descr="Office Stairs, hanging light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 b="5"/>
          <a:stretch/>
        </p:blipFill>
        <p:spPr>
          <a:xfrm>
            <a:off x="1121696" y="3461003"/>
            <a:ext cx="5728215" cy="3396997"/>
          </a:xfrm>
        </p:spPr>
      </p:pic>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26" r="26"/>
          <a:stretch/>
        </p:blipFill>
        <p:spPr>
          <a:xfrm>
            <a:off x="6858023" y="-1"/>
            <a:ext cx="5333977" cy="3396995"/>
          </a:xfrm>
        </p:spPr>
      </p:pic>
      <p:sp>
        <p:nvSpPr>
          <p:cNvPr id="5" name="Content Placeholder 4">
            <a:extLst>
              <a:ext uri="{FF2B5EF4-FFF2-40B4-BE49-F238E27FC236}">
                <a16:creationId xmlns:a16="http://schemas.microsoft.com/office/drawing/2014/main" id="{5755816F-F516-477A-8EF2-D8CA20267590}"/>
              </a:ext>
            </a:extLst>
          </p:cNvPr>
          <p:cNvSpPr>
            <a:spLocks noGrp="1"/>
          </p:cNvSpPr>
          <p:nvPr>
            <p:ph idx="1"/>
          </p:nvPr>
        </p:nvSpPr>
        <p:spPr>
          <a:xfrm>
            <a:off x="7386762" y="3928342"/>
            <a:ext cx="4162319" cy="2285000"/>
          </a:xfrm>
        </p:spPr>
        <p:txBody>
          <a:bodyPr>
            <a:normAutofit/>
          </a:bodyPr>
          <a:lstStyle/>
          <a:p>
            <a:r>
              <a:rPr lang="en-US" dirty="0"/>
              <a:t>MUHAMMAD ARKAN</a:t>
            </a:r>
          </a:p>
        </p:txBody>
      </p:sp>
      <p:sp>
        <p:nvSpPr>
          <p:cNvPr id="34" name="Footer Placeholder 33">
            <a:extLst>
              <a:ext uri="{FF2B5EF4-FFF2-40B4-BE49-F238E27FC236}">
                <a16:creationId xmlns:a16="http://schemas.microsoft.com/office/drawing/2014/main" id="{263FD36A-B869-46D7-A4E1-FAA91F31D1C3}"/>
              </a:ext>
            </a:extLst>
          </p:cNvPr>
          <p:cNvSpPr>
            <a:spLocks noGrp="1"/>
          </p:cNvSpPr>
          <p:nvPr>
            <p:ph type="ftr" sz="quarter" idx="11"/>
          </p:nvPr>
        </p:nvSpPr>
        <p:spPr>
          <a:xfrm>
            <a:off x="1525917" y="6309360"/>
            <a:ext cx="4946592" cy="457200"/>
          </a:xfrm>
        </p:spPr>
        <p:txBody>
          <a:bodyPr/>
          <a:lstStyle/>
          <a:p>
            <a:r>
              <a:rPr lang="en-US" dirty="0"/>
              <a:t>Presentation Title</a:t>
            </a:r>
          </a:p>
        </p:txBody>
      </p:sp>
      <p:sp>
        <p:nvSpPr>
          <p:cNvPr id="10" name="Date Placeholder 9">
            <a:extLst>
              <a:ext uri="{FF2B5EF4-FFF2-40B4-BE49-F238E27FC236}">
                <a16:creationId xmlns:a16="http://schemas.microsoft.com/office/drawing/2014/main" id="{599760FF-72F7-354C-4F9A-8FF1A9DA5C78}"/>
              </a:ext>
            </a:extLst>
          </p:cNvPr>
          <p:cNvSpPr>
            <a:spLocks noGrp="1"/>
          </p:cNvSpPr>
          <p:nvPr>
            <p:ph type="dt" sz="half" idx="10"/>
          </p:nvPr>
        </p:nvSpPr>
        <p:spPr>
          <a:xfrm>
            <a:off x="7377730" y="6309360"/>
            <a:ext cx="2736329" cy="457200"/>
          </a:xfrm>
        </p:spPr>
        <p:txBody>
          <a:bodyPr/>
          <a:lstStyle/>
          <a:p>
            <a:r>
              <a:rPr lang="en-US" dirty="0"/>
              <a:t>9/8/20XX</a:t>
            </a:r>
          </a:p>
        </p:txBody>
      </p:sp>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8</a:t>
            </a:fld>
            <a:endParaRPr lang="en-US" dirty="0"/>
          </a:p>
        </p:txBody>
      </p:sp>
    </p:spTree>
    <p:extLst>
      <p:ext uri="{BB962C8B-B14F-4D97-AF65-F5344CB8AC3E}">
        <p14:creationId xmlns:p14="http://schemas.microsoft.com/office/powerpoint/2010/main" val="798203993"/>
      </p:ext>
    </p:extLst>
  </p:cSld>
  <p:clrMapOvr>
    <a:masterClrMapping/>
  </p:clrMapOvr>
</p:sld>
</file>

<file path=ppt/theme/theme1.xml><?xml version="1.0" encoding="utf-8"?>
<a:theme xmlns:a="http://schemas.openxmlformats.org/drawingml/2006/main" name="Custom">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 design_Win32_LW_V7" id="{50F84F8B-1BED-4064-B56C-09CC88D4CC50}" vid="{434DED13-7261-40A8-A46E-4A775E06B8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4C1ECA-A565-471D-A164-5CD0A9930E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109B59-6C56-4983-8EA2-C110136BDE7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75890C-51C4-4E83-93D3-1F0BE433290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Shoji design</Template>
  <TotalTime>113</TotalTime>
  <Words>399</Words>
  <Application>Microsoft Office PowerPoint</Application>
  <PresentationFormat>Widescreen</PresentationFormat>
  <Paragraphs>68</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Meiryo</vt:lpstr>
      <vt:lpstr>Calibri</vt:lpstr>
      <vt:lpstr>Corbel</vt:lpstr>
      <vt:lpstr>Söhne</vt:lpstr>
      <vt:lpstr>Wingdings</vt:lpstr>
      <vt:lpstr>Custom</vt:lpstr>
      <vt:lpstr>NEWS WEBSITE</vt:lpstr>
      <vt:lpstr>UPCOMING CONTENTS</vt:lpstr>
      <vt:lpstr>Introduction</vt:lpstr>
      <vt:lpstr>OBJECTIVE</vt:lpstr>
      <vt:lpstr>MODULES</vt:lpstr>
      <vt:lpstr>TECHNOLOGIES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MOHD ARKAN</dc:creator>
  <cp:lastModifiedBy>MOHD ARKAN</cp:lastModifiedBy>
  <cp:revision>3</cp:revision>
  <dcterms:created xsi:type="dcterms:W3CDTF">2023-09-27T11:08:28Z</dcterms:created>
  <dcterms:modified xsi:type="dcterms:W3CDTF">2023-10-26T04:40:17Z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